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4"/>
    <p:sldMasterId id="2147483987" r:id="rId5"/>
    <p:sldMasterId id="2147484010" r:id="rId6"/>
    <p:sldMasterId id="2147484042" r:id="rId7"/>
    <p:sldMasterId id="2147484085" r:id="rId8"/>
  </p:sldMasterIdLst>
  <p:notesMasterIdLst>
    <p:notesMasterId r:id="rId17"/>
  </p:notesMasterIdLst>
  <p:handoutMasterIdLst>
    <p:handoutMasterId r:id="rId18"/>
  </p:handoutMasterIdLst>
  <p:sldIdLst>
    <p:sldId id="805" r:id="rId9"/>
    <p:sldId id="865" r:id="rId10"/>
    <p:sldId id="861" r:id="rId11"/>
    <p:sldId id="859" r:id="rId12"/>
    <p:sldId id="863" r:id="rId13"/>
    <p:sldId id="864" r:id="rId14"/>
    <p:sldId id="862" r:id="rId15"/>
    <p:sldId id="591" r:id="rId16"/>
  </p:sldIdLst>
  <p:sldSz cx="9906000" cy="6858000" type="A4"/>
  <p:notesSz cx="7010400" cy="9296400"/>
  <p:custDataLst>
    <p:tags r:id="rId19"/>
  </p:custDataLst>
  <p:defaultTextStyle>
    <a:defPPr>
      <a:defRPr lang="de-DE"/>
    </a:defPPr>
    <a:lvl1pPr marL="0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78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56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34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10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388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265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143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021" algn="l" defTabSz="9577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8">
          <p15:clr>
            <a:srgbClr val="A4A3A4"/>
          </p15:clr>
        </p15:guide>
        <p15:guide id="2" orient="horz" pos="942">
          <p15:clr>
            <a:srgbClr val="A4A3A4"/>
          </p15:clr>
        </p15:guide>
        <p15:guide id="3" orient="horz" pos="1062">
          <p15:clr>
            <a:srgbClr val="A4A3A4"/>
          </p15:clr>
        </p15:guide>
        <p15:guide id="4" orient="horz" pos="362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120">
          <p15:clr>
            <a:srgbClr val="A4A3A4"/>
          </p15:clr>
        </p15:guide>
        <p15:guide id="7" pos="6026">
          <p15:clr>
            <a:srgbClr val="A4A3A4"/>
          </p15:clr>
        </p15:guide>
        <p15:guide id="8" pos="3042">
          <p15:clr>
            <a:srgbClr val="A4A3A4"/>
          </p15:clr>
        </p15:guide>
        <p15:guide id="9" pos="3198">
          <p15:clr>
            <a:srgbClr val="A4A3A4"/>
          </p15:clr>
        </p15:guide>
        <p15:guide id="10" pos="215">
          <p15:clr>
            <a:srgbClr val="A4A3A4"/>
          </p15:clr>
        </p15:guide>
        <p15:guide id="11" pos="316">
          <p15:clr>
            <a:srgbClr val="A4A3A4"/>
          </p15:clr>
        </p15:guide>
        <p15:guide id="12" pos="5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Spurgeon" initials="PS" lastIdx="1" clrIdx="0"/>
  <p:cmAuthor id="1" name="WOOD, DAVID J" initials="WDJ" lastIdx="14" clrIdx="1">
    <p:extLst>
      <p:ext uri="{19B8F6BF-5375-455C-9EA6-DF929625EA0E}">
        <p15:presenceInfo xmlns:p15="http://schemas.microsoft.com/office/powerpoint/2012/main" userId="S-1-5-21-2057499049-1289676208-1959431660-4696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4E7"/>
    <a:srgbClr val="22A1D8"/>
    <a:srgbClr val="0365AC"/>
    <a:srgbClr val="9BC3E7"/>
    <a:srgbClr val="00468C"/>
    <a:srgbClr val="5DBCD2"/>
    <a:srgbClr val="FFFF3E"/>
    <a:srgbClr val="FD6500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/>
    <p:restoredTop sz="91433"/>
  </p:normalViewPr>
  <p:slideViewPr>
    <p:cSldViewPr snapToGrid="0">
      <p:cViewPr varScale="1">
        <p:scale>
          <a:sx n="76" d="100"/>
          <a:sy n="76" d="100"/>
        </p:scale>
        <p:origin x="970" y="48"/>
      </p:cViewPr>
      <p:guideLst>
        <p:guide orient="horz" pos="3948"/>
        <p:guide orient="horz" pos="942"/>
        <p:guide orient="horz" pos="1062"/>
        <p:guide orient="horz" pos="3620"/>
        <p:guide orient="horz" pos="2160"/>
        <p:guide pos="3120"/>
        <p:guide pos="6026"/>
        <p:guide pos="3042"/>
        <p:guide pos="3198"/>
        <p:guide pos="215"/>
        <p:guide pos="316"/>
        <p:guide pos="59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7010400" cy="464315"/>
          </a:xfrm>
          <a:prstGeom prst="rect">
            <a:avLst/>
          </a:prstGeom>
        </p:spPr>
        <p:txBody>
          <a:bodyPr vert="horz" lIns="34625" tIns="34625" rIns="242374" bIns="34625" rtlCol="0" anchor="ctr"/>
          <a:lstStyle>
            <a:lvl1pPr algn="l">
              <a:defRPr sz="1200"/>
            </a:lvl1pPr>
          </a:lstStyle>
          <a:p>
            <a:pPr algn="r"/>
            <a:endParaRPr lang="de-DE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44"/>
            <a:ext cx="3038050" cy="464315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/>
            </a:lvl1pPr>
          </a:lstStyle>
          <a:p>
            <a:r>
              <a:rPr lang="de-DE" sz="800">
                <a:latin typeface="Arial" pitchFamily="34" charset="0"/>
                <a:cs typeface="Arial" pitchFamily="34" charset="0"/>
              </a:rPr>
              <a:t>© 2012 Capgemini. All </a:t>
            </a:r>
            <a:r>
              <a:rPr lang="de-DE" sz="800" err="1">
                <a:latin typeface="Arial" pitchFamily="34" charset="0"/>
                <a:cs typeface="Arial" pitchFamily="34" charset="0"/>
              </a:rPr>
              <a:t>rights</a:t>
            </a:r>
            <a:r>
              <a:rPr lang="de-DE" sz="800">
                <a:latin typeface="Arial" pitchFamily="34" charset="0"/>
                <a:cs typeface="Arial" pitchFamily="34" charset="0"/>
              </a:rPr>
              <a:t> </a:t>
            </a:r>
            <a:r>
              <a:rPr lang="de-DE" sz="800" err="1">
                <a:latin typeface="Arial" pitchFamily="34" charset="0"/>
                <a:cs typeface="Arial" pitchFamily="34" charset="0"/>
              </a:rPr>
              <a:t>reserved</a:t>
            </a:r>
            <a:r>
              <a:rPr lang="de-DE" sz="8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30644"/>
            <a:ext cx="3038050" cy="464315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r">
              <a:defRPr sz="1200"/>
            </a:lvl1pPr>
          </a:lstStyle>
          <a:p>
            <a:fld id="{9EC16AE0-9542-4D5B-AF70-A50F5AFBFBE0}" type="slidenum">
              <a:rPr lang="de-DE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1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2FB4FF29-EE9A-4D47-9F1A-289A80693C0F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71E7D22E-2FCF-4181-8686-08BDCDF94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7D22E-2FCF-4181-8686-08BDCDF940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.xml"/><Relationship Id="rId7" Type="http://schemas.openxmlformats.org/officeDocument/2006/relationships/image" Target="../media/image8.jpeg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4.bin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1.emf"/><Relationship Id="rId4" Type="http://schemas.openxmlformats.org/officeDocument/2006/relationships/tags" Target="../tags/tag33.xml"/><Relationship Id="rId9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>
            <p:custDataLst>
              <p:tags r:id="rId2"/>
            </p:custDataLst>
          </p:nvPr>
        </p:nvSpPr>
        <p:spPr bwMode="auto">
          <a:xfrm>
            <a:off x="-2051" y="0"/>
            <a:ext cx="9908534" cy="2683033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50253 w 10562411"/>
              <a:gd name="connsiteY0" fmla="*/ 226828 h 2958168"/>
              <a:gd name="connsiteX1" fmla="*/ 10561655 w 10562411"/>
              <a:gd name="connsiteY1" fmla="*/ 0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150253 w 10562411"/>
              <a:gd name="connsiteY7" fmla="*/ 226828 h 2958168"/>
              <a:gd name="connsiteX0" fmla="*/ 2189 w 10562411"/>
              <a:gd name="connsiteY0" fmla="*/ 0 h 2958168"/>
              <a:gd name="connsiteX1" fmla="*/ 10561655 w 10562411"/>
              <a:gd name="connsiteY1" fmla="*/ 0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2189 w 10562411"/>
              <a:gd name="connsiteY7" fmla="*/ 0 h 2958168"/>
              <a:gd name="connsiteX0" fmla="*/ 2189 w 10562411"/>
              <a:gd name="connsiteY0" fmla="*/ 0 h 2958168"/>
              <a:gd name="connsiteX1" fmla="*/ 10297658 w 10562411"/>
              <a:gd name="connsiteY1" fmla="*/ 497083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2189 w 10562411"/>
              <a:gd name="connsiteY7" fmla="*/ 0 h 2958168"/>
              <a:gd name="connsiteX0" fmla="*/ 2189 w 10562585"/>
              <a:gd name="connsiteY0" fmla="*/ 0 h 2958168"/>
              <a:gd name="connsiteX1" fmla="*/ 10562072 w 10562585"/>
              <a:gd name="connsiteY1" fmla="*/ 0 h 2958168"/>
              <a:gd name="connsiteX2" fmla="*/ 10561157 w 10562585"/>
              <a:gd name="connsiteY2" fmla="*/ 1476338 h 2958168"/>
              <a:gd name="connsiteX3" fmla="*/ 9288594 w 10562585"/>
              <a:gd name="connsiteY3" fmla="*/ 2153103 h 2958168"/>
              <a:gd name="connsiteX4" fmla="*/ 2317558 w 10562585"/>
              <a:gd name="connsiteY4" fmla="*/ 2159512 h 2958168"/>
              <a:gd name="connsiteX5" fmla="*/ 1180889 w 10562585"/>
              <a:gd name="connsiteY5" fmla="*/ 2958168 h 2958168"/>
              <a:gd name="connsiteX6" fmla="*/ 0 w 10562585"/>
              <a:gd name="connsiteY6" fmla="*/ 2174065 h 2958168"/>
              <a:gd name="connsiteX7" fmla="*/ 2189 w 10562585"/>
              <a:gd name="connsiteY7" fmla="*/ 0 h 29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585" h="2958168">
                <a:moveTo>
                  <a:pt x="2189" y="0"/>
                </a:moveTo>
                <a:lnTo>
                  <a:pt x="10562072" y="0"/>
                </a:lnTo>
                <a:cubicBezTo>
                  <a:pt x="10562585" y="67600"/>
                  <a:pt x="10562411" y="1432923"/>
                  <a:pt x="10561157" y="1476338"/>
                </a:cubicBezTo>
                <a:cubicBezTo>
                  <a:pt x="10083761" y="2148347"/>
                  <a:pt x="9705180" y="2158423"/>
                  <a:pt x="9288594" y="2153103"/>
                </a:cubicBezTo>
                <a:lnTo>
                  <a:pt x="2317558" y="2159512"/>
                </a:lnTo>
                <a:cubicBezTo>
                  <a:pt x="1740344" y="2192654"/>
                  <a:pt x="1372498" y="2495346"/>
                  <a:pt x="1180889" y="2958168"/>
                </a:cubicBezTo>
                <a:cubicBezTo>
                  <a:pt x="882535" y="2254391"/>
                  <a:pt x="278640" y="2173187"/>
                  <a:pt x="0" y="2174065"/>
                </a:cubicBezTo>
                <a:cubicBezTo>
                  <a:pt x="2067" y="2138552"/>
                  <a:pt x="3461" y="95582"/>
                  <a:pt x="2189" y="0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3059" tIns="42976" rIns="33059" bIns="42976" rtlCol="0" anchor="ctr"/>
          <a:lstStyle/>
          <a:p>
            <a:pPr marL="0" algn="ctr" defTabSz="957756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000" kern="120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4982" y="5182510"/>
            <a:ext cx="8901878" cy="1188720"/>
          </a:xfrm>
          <a:effectLst/>
        </p:spPr>
        <p:txBody>
          <a:bodyPr lIns="0" tIns="33059" rIns="33059" bIns="33059"/>
          <a:lstStyle>
            <a:lvl1pPr algn="l">
              <a:defRPr sz="33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3467" y="6097281"/>
            <a:ext cx="4735513" cy="947750"/>
          </a:xfrm>
          <a:effectLst/>
        </p:spPr>
        <p:txBody>
          <a:bodyPr lIns="0" tIns="33059" rIns="33059" bIns="33059"/>
          <a:lstStyle>
            <a:lvl1pPr marL="0" indent="0" algn="l">
              <a:buNone/>
              <a:defRPr sz="2200" b="0">
                <a:solidFill>
                  <a:schemeClr val="bg1"/>
                </a:solidFill>
                <a:effectLst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1E969-0D7B-134B-9769-C21C54D68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70" y="334639"/>
            <a:ext cx="1371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559DF-0554-7F40-B6A8-E73DFC8A3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28" y="494592"/>
            <a:ext cx="948970" cy="934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846C3-AC44-724F-A10B-95A0A6167EB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9" y="624484"/>
            <a:ext cx="1583819" cy="791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1"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>
            <p:custDataLst>
              <p:tags r:id="rId2"/>
            </p:custDataLst>
          </p:nvPr>
        </p:nvSpPr>
        <p:spPr bwMode="auto">
          <a:xfrm>
            <a:off x="-2053" y="0"/>
            <a:ext cx="9908534" cy="3329158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2188 w 10562411"/>
              <a:gd name="connsiteY0" fmla="*/ 0 h 3670551"/>
              <a:gd name="connsiteX1" fmla="*/ 10561655 w 10562411"/>
              <a:gd name="connsiteY1" fmla="*/ 712383 h 3670551"/>
              <a:gd name="connsiteX2" fmla="*/ 10561157 w 10562411"/>
              <a:gd name="connsiteY2" fmla="*/ 2188721 h 3670551"/>
              <a:gd name="connsiteX3" fmla="*/ 9288594 w 10562411"/>
              <a:gd name="connsiteY3" fmla="*/ 2865486 h 3670551"/>
              <a:gd name="connsiteX4" fmla="*/ 2317558 w 10562411"/>
              <a:gd name="connsiteY4" fmla="*/ 2871895 h 3670551"/>
              <a:gd name="connsiteX5" fmla="*/ 1180889 w 10562411"/>
              <a:gd name="connsiteY5" fmla="*/ 3670551 h 3670551"/>
              <a:gd name="connsiteX6" fmla="*/ 0 w 10562411"/>
              <a:gd name="connsiteY6" fmla="*/ 2886448 h 3670551"/>
              <a:gd name="connsiteX7" fmla="*/ 2188 w 10562411"/>
              <a:gd name="connsiteY7" fmla="*/ 0 h 3670551"/>
              <a:gd name="connsiteX0" fmla="*/ 2188 w 10562585"/>
              <a:gd name="connsiteY0" fmla="*/ 0 h 3670551"/>
              <a:gd name="connsiteX1" fmla="*/ 10562072 w 10562585"/>
              <a:gd name="connsiteY1" fmla="*/ 1 h 3670551"/>
              <a:gd name="connsiteX2" fmla="*/ 10561157 w 10562585"/>
              <a:gd name="connsiteY2" fmla="*/ 2188721 h 3670551"/>
              <a:gd name="connsiteX3" fmla="*/ 9288594 w 10562585"/>
              <a:gd name="connsiteY3" fmla="*/ 2865486 h 3670551"/>
              <a:gd name="connsiteX4" fmla="*/ 2317558 w 10562585"/>
              <a:gd name="connsiteY4" fmla="*/ 2871895 h 3670551"/>
              <a:gd name="connsiteX5" fmla="*/ 1180889 w 10562585"/>
              <a:gd name="connsiteY5" fmla="*/ 3670551 h 3670551"/>
              <a:gd name="connsiteX6" fmla="*/ 0 w 10562585"/>
              <a:gd name="connsiteY6" fmla="*/ 2886448 h 3670551"/>
              <a:gd name="connsiteX7" fmla="*/ 2188 w 10562585"/>
              <a:gd name="connsiteY7" fmla="*/ 0 h 367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585" h="3670551">
                <a:moveTo>
                  <a:pt x="2188" y="0"/>
                </a:moveTo>
                <a:lnTo>
                  <a:pt x="10562072" y="1"/>
                </a:lnTo>
                <a:cubicBezTo>
                  <a:pt x="10562585" y="67601"/>
                  <a:pt x="10562411" y="2145306"/>
                  <a:pt x="10561157" y="2188721"/>
                </a:cubicBezTo>
                <a:cubicBezTo>
                  <a:pt x="10083761" y="2860730"/>
                  <a:pt x="9705180" y="2870806"/>
                  <a:pt x="9288594" y="2865486"/>
                </a:cubicBezTo>
                <a:lnTo>
                  <a:pt x="2317558" y="2871895"/>
                </a:lnTo>
                <a:cubicBezTo>
                  <a:pt x="1740344" y="2905037"/>
                  <a:pt x="1372498" y="3207729"/>
                  <a:pt x="1180889" y="3670551"/>
                </a:cubicBezTo>
                <a:cubicBezTo>
                  <a:pt x="882535" y="2966774"/>
                  <a:pt x="278640" y="2885570"/>
                  <a:pt x="0" y="2886448"/>
                </a:cubicBezTo>
                <a:cubicBezTo>
                  <a:pt x="2067" y="2850935"/>
                  <a:pt x="3460" y="95582"/>
                  <a:pt x="2188" y="0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3059" tIns="42976" rIns="33059" bIns="42976" rtlCol="0" anchor="ctr"/>
          <a:lstStyle/>
          <a:p>
            <a:pPr marL="0" algn="ctr" defTabSz="957756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000" kern="120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736600"/>
            <a:ext cx="9906000" cy="1143000"/>
          </a:xfrm>
          <a:prstGeom prst="rect">
            <a:avLst/>
          </a:prstGeom>
        </p:spPr>
        <p:txBody>
          <a:bodyPr lIns="329184" tIns="36576" rIns="36576" bIns="36576" anchor="ctr"/>
          <a:lstStyle>
            <a:lvl1pPr>
              <a:buFontTx/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06968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12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1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906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7149" tIns="37149" rIns="37149" bIns="3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714" fontAlgn="base">
              <a:spcBef>
                <a:spcPct val="0"/>
              </a:spcBef>
              <a:spcAft>
                <a:spcPct val="0"/>
              </a:spcAft>
            </a:pPr>
            <a:endParaRPr lang="en-US" sz="1434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8757" y="1197322"/>
            <a:ext cx="9468486" cy="1627497"/>
          </a:xfrm>
        </p:spPr>
        <p:txBody>
          <a:bodyPr/>
          <a:lstStyle>
            <a:lvl1pPr marL="0" indent="0">
              <a:buNone/>
              <a:defRPr sz="2628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7602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6563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4879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3711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89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89" y="3083652"/>
            <a:ext cx="2622043" cy="692057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18757" y="6171616"/>
            <a:ext cx="9468486" cy="321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45669" tIns="116535" rIns="145669" bIns="116535" numCol="1" anchor="t" anchorCtr="0" compatLnSpc="1">
            <a:prstTxWarp prst="textNoShape">
              <a:avLst/>
            </a:prstTxWarp>
            <a:spAutoFit/>
          </a:bodyPr>
          <a:lstStyle/>
          <a:p>
            <a:pPr defTabSz="742569" eaLnBrk="0" hangingPunct="0"/>
            <a:r>
              <a:rPr lang="en-US" sz="558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364173" y="470067"/>
            <a:ext cx="1154917" cy="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3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18757" y="1189177"/>
            <a:ext cx="9468487" cy="1984133"/>
          </a:xfrm>
          <a:prstGeom prst="rect">
            <a:avLst/>
          </a:prstGeom>
        </p:spPr>
        <p:txBody>
          <a:bodyPr/>
          <a:lstStyle>
            <a:lvl1pPr marL="231394" indent="-231394">
              <a:buClr>
                <a:schemeClr val="tx1"/>
              </a:buClr>
              <a:buSzPct val="90000"/>
              <a:buFont typeface="Arial" pitchFamily="34" charset="0"/>
              <a:buChar char="•"/>
              <a:defRPr sz="286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5200" indent="-223807">
              <a:buClr>
                <a:schemeClr val="tx1"/>
              </a:buClr>
              <a:buSzPct val="90000"/>
              <a:buFont typeface="Arial" pitchFamily="34" charset="0"/>
              <a:buChar char="•"/>
              <a:defRPr sz="254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6593" indent="-231394">
              <a:buClr>
                <a:schemeClr val="tx1"/>
              </a:buClr>
              <a:buSzPct val="90000"/>
              <a:buFont typeface="Arial" pitchFamily="34" charset="0"/>
              <a:buChar char="•"/>
              <a:defRPr sz="22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68673" indent="-182080">
              <a:buClr>
                <a:schemeClr val="tx1"/>
              </a:buClr>
              <a:buSzPct val="90000"/>
              <a:buFont typeface="Arial" pitchFamily="34" charset="0"/>
              <a:buChar char="•"/>
              <a:defRPr sz="191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50753" indent="-182080">
              <a:buClr>
                <a:schemeClr val="tx1"/>
              </a:buClr>
              <a:buSzPct val="90000"/>
              <a:buFont typeface="Arial" pitchFamily="34" charset="0"/>
              <a:buChar char="•"/>
              <a:defRPr sz="159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906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947" spc="-4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60" y="1604798"/>
            <a:ext cx="9001792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5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675" y="3094328"/>
            <a:ext cx="9004877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033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35746" y="4965171"/>
            <a:ext cx="1261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0570"/>
            <a:r>
              <a:rPr lang="nl-NL" sz="130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dd-mm-yyyy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162559" y="6195794"/>
            <a:ext cx="1580882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defTabSz="990570"/>
            <a:r>
              <a:rPr lang="en-US" sz="867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458338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0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936573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529" y="1454400"/>
            <a:ext cx="9477000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325" y="6309320"/>
            <a:ext cx="480207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34529" y="164637"/>
            <a:ext cx="9477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76743508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529" y="1124745"/>
            <a:ext cx="9477000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325" y="6309320"/>
            <a:ext cx="480207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529" y="164637"/>
            <a:ext cx="9477000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4243842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8075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89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14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" y="-26151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9999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8075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62859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24224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2815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037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31941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24224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359181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037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05739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18197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0835" y="2660915"/>
            <a:ext cx="5928659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0618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18197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191514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766864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27296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4662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02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820137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158568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785144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04443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36395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58755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910889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939" y="2660915"/>
            <a:ext cx="5382598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134404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" y="-45493"/>
            <a:ext cx="9903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8974" y="2660915"/>
            <a:ext cx="5070563" cy="1440160"/>
          </a:xfrm>
        </p:spPr>
        <p:txBody>
          <a:bodyPr anchor="t"/>
          <a:lstStyle>
            <a:lvl1pPr>
              <a:defRPr sz="32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2794755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3761" y="1604798"/>
            <a:ext cx="5362500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5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53517" y="5654157"/>
            <a:ext cx="5323552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defTabSz="990570"/>
            <a:r>
              <a:rPr lang="en-US" sz="758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758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758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758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758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758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58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58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58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April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</p:spTree>
    <p:extLst>
      <p:ext uri="{BB962C8B-B14F-4D97-AF65-F5344CB8AC3E}">
        <p14:creationId xmlns:p14="http://schemas.microsoft.com/office/powerpoint/2010/main" val="365057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60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773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597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3181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665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5079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3602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>
            <p:custDataLst>
              <p:tags r:id="rId2"/>
            </p:custDataLst>
          </p:nvPr>
        </p:nvSpPr>
        <p:spPr bwMode="auto">
          <a:xfrm>
            <a:off x="-2051" y="0"/>
            <a:ext cx="9908534" cy="2683033"/>
          </a:xfrm>
          <a:custGeom>
            <a:avLst/>
            <a:gdLst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0 w 10685085"/>
              <a:gd name="connsiteY3" fmla="*/ 684481 h 684481"/>
              <a:gd name="connsiteX4" fmla="*/ 0 w 10685085"/>
              <a:gd name="connsiteY4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525849 w 10685085"/>
              <a:gd name="connsiteY3" fmla="*/ 678410 h 684481"/>
              <a:gd name="connsiteX4" fmla="*/ 0 w 10685085"/>
              <a:gd name="connsiteY4" fmla="*/ 684481 h 684481"/>
              <a:gd name="connsiteX5" fmla="*/ 0 w 10685085"/>
              <a:gd name="connsiteY5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684481"/>
              <a:gd name="connsiteX1" fmla="*/ 10685085 w 10685085"/>
              <a:gd name="connsiteY1" fmla="*/ 0 h 684481"/>
              <a:gd name="connsiteX2" fmla="*/ 10685085 w 10685085"/>
              <a:gd name="connsiteY2" fmla="*/ 684481 h 684481"/>
              <a:gd name="connsiteX3" fmla="*/ 1063736 w 10685085"/>
              <a:gd name="connsiteY3" fmla="*/ 670939 h 684481"/>
              <a:gd name="connsiteX4" fmla="*/ 525849 w 10685085"/>
              <a:gd name="connsiteY4" fmla="*/ 678410 h 684481"/>
              <a:gd name="connsiteX5" fmla="*/ 0 w 10685085"/>
              <a:gd name="connsiteY5" fmla="*/ 684481 h 684481"/>
              <a:gd name="connsiteX6" fmla="*/ 0 w 10685085"/>
              <a:gd name="connsiteY6" fmla="*/ 0 h 684481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63736 w 10685085"/>
              <a:gd name="connsiteY3" fmla="*/ 670939 h 1022049"/>
              <a:gd name="connsiteX4" fmla="*/ 533320 w 10685085"/>
              <a:gd name="connsiteY4" fmla="*/ 1022049 h 1022049"/>
              <a:gd name="connsiteX5" fmla="*/ 0 w 10685085"/>
              <a:gd name="connsiteY5" fmla="*/ 684481 h 1022049"/>
              <a:gd name="connsiteX6" fmla="*/ 0 w 10685085"/>
              <a:gd name="connsiteY6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68448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063736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0 w 10685085"/>
              <a:gd name="connsiteY6" fmla="*/ 684481 h 1022049"/>
              <a:gd name="connsiteX7" fmla="*/ 0 w 10685085"/>
              <a:gd name="connsiteY7" fmla="*/ 0 h 1022049"/>
              <a:gd name="connsiteX0" fmla="*/ 0 w 10685085"/>
              <a:gd name="connsiteY0" fmla="*/ 0 h 1022049"/>
              <a:gd name="connsiteX1" fmla="*/ 10685085 w 10685085"/>
              <a:gd name="connsiteY1" fmla="*/ 0 h 1022049"/>
              <a:gd name="connsiteX2" fmla="*/ 10685085 w 10685085"/>
              <a:gd name="connsiteY2" fmla="*/ 303491 h 1022049"/>
              <a:gd name="connsiteX3" fmla="*/ 10222758 w 10685085"/>
              <a:gd name="connsiteY3" fmla="*/ 678410 h 1022049"/>
              <a:gd name="connsiteX4" fmla="*/ 1157465 w 10685085"/>
              <a:gd name="connsiteY4" fmla="*/ 670939 h 1022049"/>
              <a:gd name="connsiteX5" fmla="*/ 533320 w 10685085"/>
              <a:gd name="connsiteY5" fmla="*/ 1022049 h 1022049"/>
              <a:gd name="connsiteX6" fmla="*/ 23183 w 10685085"/>
              <a:gd name="connsiteY6" fmla="*/ 684481 h 1022049"/>
              <a:gd name="connsiteX7" fmla="*/ 0 w 10685085"/>
              <a:gd name="connsiteY7" fmla="*/ 0 h 1022049"/>
              <a:gd name="connsiteX0" fmla="*/ 0 w 10673494"/>
              <a:gd name="connsiteY0" fmla="*/ 5825 h 1022049"/>
              <a:gd name="connsiteX1" fmla="*/ 10673494 w 10673494"/>
              <a:gd name="connsiteY1" fmla="*/ 0 h 1022049"/>
              <a:gd name="connsiteX2" fmla="*/ 10673494 w 10673494"/>
              <a:gd name="connsiteY2" fmla="*/ 303491 h 1022049"/>
              <a:gd name="connsiteX3" fmla="*/ 10211167 w 10673494"/>
              <a:gd name="connsiteY3" fmla="*/ 678410 h 1022049"/>
              <a:gd name="connsiteX4" fmla="*/ 1145874 w 10673494"/>
              <a:gd name="connsiteY4" fmla="*/ 670939 h 1022049"/>
              <a:gd name="connsiteX5" fmla="*/ 521729 w 10673494"/>
              <a:gd name="connsiteY5" fmla="*/ 1022049 h 1022049"/>
              <a:gd name="connsiteX6" fmla="*/ 11592 w 10673494"/>
              <a:gd name="connsiteY6" fmla="*/ 684481 h 1022049"/>
              <a:gd name="connsiteX7" fmla="*/ 0 w 10673494"/>
              <a:gd name="connsiteY7" fmla="*/ 5825 h 1022049"/>
              <a:gd name="connsiteX0" fmla="*/ 0 w 10673494"/>
              <a:gd name="connsiteY0" fmla="*/ 0 h 1045351"/>
              <a:gd name="connsiteX1" fmla="*/ 10673494 w 10673494"/>
              <a:gd name="connsiteY1" fmla="*/ 23302 h 1045351"/>
              <a:gd name="connsiteX2" fmla="*/ 10673494 w 10673494"/>
              <a:gd name="connsiteY2" fmla="*/ 326793 h 1045351"/>
              <a:gd name="connsiteX3" fmla="*/ 10211167 w 10673494"/>
              <a:gd name="connsiteY3" fmla="*/ 701712 h 1045351"/>
              <a:gd name="connsiteX4" fmla="*/ 1145874 w 10673494"/>
              <a:gd name="connsiteY4" fmla="*/ 694241 h 1045351"/>
              <a:gd name="connsiteX5" fmla="*/ 521729 w 10673494"/>
              <a:gd name="connsiteY5" fmla="*/ 1045351 h 1045351"/>
              <a:gd name="connsiteX6" fmla="*/ 11592 w 10673494"/>
              <a:gd name="connsiteY6" fmla="*/ 707783 h 1045351"/>
              <a:gd name="connsiteX7" fmla="*/ 0 w 10673494"/>
              <a:gd name="connsiteY7" fmla="*/ 0 h 1045351"/>
              <a:gd name="connsiteX0" fmla="*/ 0 w 10667698"/>
              <a:gd name="connsiteY0" fmla="*/ 0 h 1027875"/>
              <a:gd name="connsiteX1" fmla="*/ 10667698 w 10667698"/>
              <a:gd name="connsiteY1" fmla="*/ 5826 h 1027875"/>
              <a:gd name="connsiteX2" fmla="*/ 10667698 w 10667698"/>
              <a:gd name="connsiteY2" fmla="*/ 309317 h 1027875"/>
              <a:gd name="connsiteX3" fmla="*/ 10205371 w 10667698"/>
              <a:gd name="connsiteY3" fmla="*/ 684236 h 1027875"/>
              <a:gd name="connsiteX4" fmla="*/ 1140078 w 10667698"/>
              <a:gd name="connsiteY4" fmla="*/ 676765 h 1027875"/>
              <a:gd name="connsiteX5" fmla="*/ 515933 w 10667698"/>
              <a:gd name="connsiteY5" fmla="*/ 1027875 h 1027875"/>
              <a:gd name="connsiteX6" fmla="*/ 5796 w 10667698"/>
              <a:gd name="connsiteY6" fmla="*/ 690307 h 1027875"/>
              <a:gd name="connsiteX7" fmla="*/ 0 w 10667698"/>
              <a:gd name="connsiteY7" fmla="*/ 0 h 1027875"/>
              <a:gd name="connsiteX0" fmla="*/ 5796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5796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10137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4282 w 10661902"/>
              <a:gd name="connsiteY4" fmla="*/ 6767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37441 w 10661902"/>
              <a:gd name="connsiteY4" fmla="*/ 689465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3758 w 10661902"/>
              <a:gd name="connsiteY4" fmla="*/ 62914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1 w 10661902"/>
              <a:gd name="connsiteY0" fmla="*/ 0 h 1027875"/>
              <a:gd name="connsiteX1" fmla="*/ 10661902 w 10661902"/>
              <a:gd name="connsiteY1" fmla="*/ 5826 h 1027875"/>
              <a:gd name="connsiteX2" fmla="*/ 10661902 w 10661902"/>
              <a:gd name="connsiteY2" fmla="*/ 309317 h 1027875"/>
              <a:gd name="connsiteX3" fmla="*/ 10199575 w 10661902"/>
              <a:gd name="connsiteY3" fmla="*/ 684236 h 1027875"/>
              <a:gd name="connsiteX4" fmla="*/ 1140599 w 10661902"/>
              <a:gd name="connsiteY4" fmla="*/ 686290 h 1027875"/>
              <a:gd name="connsiteX5" fmla="*/ 560676 w 10661902"/>
              <a:gd name="connsiteY5" fmla="*/ 1027875 h 1027875"/>
              <a:gd name="connsiteX6" fmla="*/ 0 w 10661902"/>
              <a:gd name="connsiteY6" fmla="*/ 690307 h 1027875"/>
              <a:gd name="connsiteX7" fmla="*/ 1 w 10661902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74432 h 1027875"/>
              <a:gd name="connsiteX7" fmla="*/ 0 w 10661901"/>
              <a:gd name="connsiteY7" fmla="*/ 0 h 1027875"/>
              <a:gd name="connsiteX0" fmla="*/ 0 w 10661901"/>
              <a:gd name="connsiteY0" fmla="*/ 0 h 1027875"/>
              <a:gd name="connsiteX1" fmla="*/ 10661901 w 10661901"/>
              <a:gd name="connsiteY1" fmla="*/ 5826 h 1027875"/>
              <a:gd name="connsiteX2" fmla="*/ 10661901 w 10661901"/>
              <a:gd name="connsiteY2" fmla="*/ 309317 h 1027875"/>
              <a:gd name="connsiteX3" fmla="*/ 10199574 w 10661901"/>
              <a:gd name="connsiteY3" fmla="*/ 684236 h 1027875"/>
              <a:gd name="connsiteX4" fmla="*/ 1140598 w 10661901"/>
              <a:gd name="connsiteY4" fmla="*/ 686290 h 1027875"/>
              <a:gd name="connsiteX5" fmla="*/ 560675 w 10661901"/>
              <a:gd name="connsiteY5" fmla="*/ 1027875 h 1027875"/>
              <a:gd name="connsiteX6" fmla="*/ 3158 w 10661901"/>
              <a:gd name="connsiteY6" fmla="*/ 683957 h 1027875"/>
              <a:gd name="connsiteX7" fmla="*/ 0 w 10661901"/>
              <a:gd name="connsiteY7" fmla="*/ 0 h 1027875"/>
              <a:gd name="connsiteX0" fmla="*/ 0 w 10710088"/>
              <a:gd name="connsiteY0" fmla="*/ 0 h 1027875"/>
              <a:gd name="connsiteX1" fmla="*/ 10661901 w 10710088"/>
              <a:gd name="connsiteY1" fmla="*/ 5826 h 1027875"/>
              <a:gd name="connsiteX2" fmla="*/ 10661901 w 10710088"/>
              <a:gd name="connsiteY2" fmla="*/ 309317 h 1027875"/>
              <a:gd name="connsiteX3" fmla="*/ 10668871 w 10710088"/>
              <a:gd name="connsiteY3" fmla="*/ 684236 h 1027875"/>
              <a:gd name="connsiteX4" fmla="*/ 1140598 w 10710088"/>
              <a:gd name="connsiteY4" fmla="*/ 686290 h 1027875"/>
              <a:gd name="connsiteX5" fmla="*/ 560675 w 10710088"/>
              <a:gd name="connsiteY5" fmla="*/ 1027875 h 1027875"/>
              <a:gd name="connsiteX6" fmla="*/ 3158 w 10710088"/>
              <a:gd name="connsiteY6" fmla="*/ 683957 h 1027875"/>
              <a:gd name="connsiteX7" fmla="*/ 0 w 10710088"/>
              <a:gd name="connsiteY7" fmla="*/ 0 h 1027875"/>
              <a:gd name="connsiteX0" fmla="*/ 0 w 10668871"/>
              <a:gd name="connsiteY0" fmla="*/ 0 h 1027875"/>
              <a:gd name="connsiteX1" fmla="*/ 10661901 w 10668871"/>
              <a:gd name="connsiteY1" fmla="*/ 5826 h 1027875"/>
              <a:gd name="connsiteX2" fmla="*/ 10668871 w 10668871"/>
              <a:gd name="connsiteY2" fmla="*/ 684236 h 1027875"/>
              <a:gd name="connsiteX3" fmla="*/ 1140598 w 10668871"/>
              <a:gd name="connsiteY3" fmla="*/ 686290 h 1027875"/>
              <a:gd name="connsiteX4" fmla="*/ 560675 w 10668871"/>
              <a:gd name="connsiteY4" fmla="*/ 1027875 h 1027875"/>
              <a:gd name="connsiteX5" fmla="*/ 3158 w 10668871"/>
              <a:gd name="connsiteY5" fmla="*/ 683957 h 1027875"/>
              <a:gd name="connsiteX6" fmla="*/ 0 w 10668871"/>
              <a:gd name="connsiteY6" fmla="*/ 0 h 1027875"/>
              <a:gd name="connsiteX0" fmla="*/ 0 w 10662015"/>
              <a:gd name="connsiteY0" fmla="*/ 0 h 1027875"/>
              <a:gd name="connsiteX1" fmla="*/ 10661901 w 10662015"/>
              <a:gd name="connsiteY1" fmla="*/ 5826 h 1027875"/>
              <a:gd name="connsiteX2" fmla="*/ 10632772 w 10662015"/>
              <a:gd name="connsiteY2" fmla="*/ 684236 h 1027875"/>
              <a:gd name="connsiteX3" fmla="*/ 1140598 w 10662015"/>
              <a:gd name="connsiteY3" fmla="*/ 686290 h 1027875"/>
              <a:gd name="connsiteX4" fmla="*/ 560675 w 10662015"/>
              <a:gd name="connsiteY4" fmla="*/ 1027875 h 1027875"/>
              <a:gd name="connsiteX5" fmla="*/ 3158 w 10662015"/>
              <a:gd name="connsiteY5" fmla="*/ 683957 h 1027875"/>
              <a:gd name="connsiteX6" fmla="*/ 0 w 10662015"/>
              <a:gd name="connsiteY6" fmla="*/ 0 h 1027875"/>
              <a:gd name="connsiteX0" fmla="*/ 0 w 10632772"/>
              <a:gd name="connsiteY0" fmla="*/ 0 h 1027875"/>
              <a:gd name="connsiteX1" fmla="*/ 10616776 w 10632772"/>
              <a:gd name="connsiteY1" fmla="*/ 559150 h 1027875"/>
              <a:gd name="connsiteX2" fmla="*/ 10632772 w 10632772"/>
              <a:gd name="connsiteY2" fmla="*/ 684236 h 1027875"/>
              <a:gd name="connsiteX3" fmla="*/ 1140598 w 10632772"/>
              <a:gd name="connsiteY3" fmla="*/ 686290 h 1027875"/>
              <a:gd name="connsiteX4" fmla="*/ 560675 w 10632772"/>
              <a:gd name="connsiteY4" fmla="*/ 1027875 h 1027875"/>
              <a:gd name="connsiteX5" fmla="*/ 3158 w 10632772"/>
              <a:gd name="connsiteY5" fmla="*/ 683957 h 1027875"/>
              <a:gd name="connsiteX6" fmla="*/ 0 w 10632772"/>
              <a:gd name="connsiteY6" fmla="*/ 0 h 1027875"/>
              <a:gd name="connsiteX0" fmla="*/ 5867 w 10629614"/>
              <a:gd name="connsiteY0" fmla="*/ 12316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5867 w 10629614"/>
              <a:gd name="connsiteY6" fmla="*/ 12316 h 468725"/>
              <a:gd name="connsiteX0" fmla="*/ 0 w 10636382"/>
              <a:gd name="connsiteY0" fmla="*/ 12316 h 468725"/>
              <a:gd name="connsiteX1" fmla="*/ 10620386 w 10636382"/>
              <a:gd name="connsiteY1" fmla="*/ 0 h 468725"/>
              <a:gd name="connsiteX2" fmla="*/ 10636382 w 10636382"/>
              <a:gd name="connsiteY2" fmla="*/ 125086 h 468725"/>
              <a:gd name="connsiteX3" fmla="*/ 1144208 w 10636382"/>
              <a:gd name="connsiteY3" fmla="*/ 127140 h 468725"/>
              <a:gd name="connsiteX4" fmla="*/ 564285 w 10636382"/>
              <a:gd name="connsiteY4" fmla="*/ 468725 h 468725"/>
              <a:gd name="connsiteX5" fmla="*/ 6768 w 10636382"/>
              <a:gd name="connsiteY5" fmla="*/ 124807 h 468725"/>
              <a:gd name="connsiteX6" fmla="*/ 0 w 10636382"/>
              <a:gd name="connsiteY6" fmla="*/ 12316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239608 w 10629614"/>
              <a:gd name="connsiteY0" fmla="*/ 21841 h 468725"/>
              <a:gd name="connsiteX1" fmla="*/ 10613618 w 10629614"/>
              <a:gd name="connsiteY1" fmla="*/ 0 h 468725"/>
              <a:gd name="connsiteX2" fmla="*/ 10629614 w 10629614"/>
              <a:gd name="connsiteY2" fmla="*/ 125086 h 468725"/>
              <a:gd name="connsiteX3" fmla="*/ 1137440 w 10629614"/>
              <a:gd name="connsiteY3" fmla="*/ 127140 h 468725"/>
              <a:gd name="connsiteX4" fmla="*/ 557517 w 10629614"/>
              <a:gd name="connsiteY4" fmla="*/ 468725 h 468725"/>
              <a:gd name="connsiteX5" fmla="*/ 0 w 10629614"/>
              <a:gd name="connsiteY5" fmla="*/ 124807 h 468725"/>
              <a:gd name="connsiteX6" fmla="*/ 239608 w 10629614"/>
              <a:gd name="connsiteY6" fmla="*/ 2184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065"/>
              <a:gd name="connsiteY0" fmla="*/ 2791 h 468725"/>
              <a:gd name="connsiteX1" fmla="*/ 10614069 w 10630065"/>
              <a:gd name="connsiteY1" fmla="*/ 0 h 468725"/>
              <a:gd name="connsiteX2" fmla="*/ 10630065 w 10630065"/>
              <a:gd name="connsiteY2" fmla="*/ 125086 h 468725"/>
              <a:gd name="connsiteX3" fmla="*/ 1137891 w 10630065"/>
              <a:gd name="connsiteY3" fmla="*/ 127140 h 468725"/>
              <a:gd name="connsiteX4" fmla="*/ 557968 w 10630065"/>
              <a:gd name="connsiteY4" fmla="*/ 468725 h 468725"/>
              <a:gd name="connsiteX5" fmla="*/ 451 w 10630065"/>
              <a:gd name="connsiteY5" fmla="*/ 124807 h 468725"/>
              <a:gd name="connsiteX6" fmla="*/ 0 w 10630065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451 w 10630556"/>
              <a:gd name="connsiteY5" fmla="*/ 124807 h 468725"/>
              <a:gd name="connsiteX6" fmla="*/ 0 w 10630556"/>
              <a:gd name="connsiteY6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0 w 10630556"/>
              <a:gd name="connsiteY0" fmla="*/ 2791 h 468725"/>
              <a:gd name="connsiteX1" fmla="*/ 10629862 w 10630556"/>
              <a:gd name="connsiteY1" fmla="*/ 0 h 468725"/>
              <a:gd name="connsiteX2" fmla="*/ 10630065 w 10630556"/>
              <a:gd name="connsiteY2" fmla="*/ 125086 h 468725"/>
              <a:gd name="connsiteX3" fmla="*/ 1137891 w 10630556"/>
              <a:gd name="connsiteY3" fmla="*/ 127140 h 468725"/>
              <a:gd name="connsiteX4" fmla="*/ 557968 w 10630556"/>
              <a:gd name="connsiteY4" fmla="*/ 468725 h 468725"/>
              <a:gd name="connsiteX5" fmla="*/ 75946 w 10630556"/>
              <a:gd name="connsiteY5" fmla="*/ 125867 h 468725"/>
              <a:gd name="connsiteX6" fmla="*/ 451 w 10630556"/>
              <a:gd name="connsiteY6" fmla="*/ 124807 h 468725"/>
              <a:gd name="connsiteX7" fmla="*/ 0 w 10630556"/>
              <a:gd name="connsiteY7" fmla="*/ 2791 h 468725"/>
              <a:gd name="connsiteX0" fmla="*/ 782750 w 11413306"/>
              <a:gd name="connsiteY0" fmla="*/ 2791 h 468725"/>
              <a:gd name="connsiteX1" fmla="*/ 11412612 w 11413306"/>
              <a:gd name="connsiteY1" fmla="*/ 0 h 468725"/>
              <a:gd name="connsiteX2" fmla="*/ 11412815 w 11413306"/>
              <a:gd name="connsiteY2" fmla="*/ 125086 h 468725"/>
              <a:gd name="connsiteX3" fmla="*/ 1920641 w 11413306"/>
              <a:gd name="connsiteY3" fmla="*/ 127140 h 468725"/>
              <a:gd name="connsiteX4" fmla="*/ 1340718 w 11413306"/>
              <a:gd name="connsiteY4" fmla="*/ 468725 h 468725"/>
              <a:gd name="connsiteX5" fmla="*/ 858696 w 11413306"/>
              <a:gd name="connsiteY5" fmla="*/ 125867 h 468725"/>
              <a:gd name="connsiteX6" fmla="*/ 782750 w 11413306"/>
              <a:gd name="connsiteY6" fmla="*/ 2791 h 468725"/>
              <a:gd name="connsiteX0" fmla="*/ 802813 w 11357561"/>
              <a:gd name="connsiteY0" fmla="*/ 2791 h 468725"/>
              <a:gd name="connsiteX1" fmla="*/ 11356867 w 11357561"/>
              <a:gd name="connsiteY1" fmla="*/ 0 h 468725"/>
              <a:gd name="connsiteX2" fmla="*/ 11357070 w 11357561"/>
              <a:gd name="connsiteY2" fmla="*/ 125086 h 468725"/>
              <a:gd name="connsiteX3" fmla="*/ 1864896 w 11357561"/>
              <a:gd name="connsiteY3" fmla="*/ 127140 h 468725"/>
              <a:gd name="connsiteX4" fmla="*/ 1284973 w 11357561"/>
              <a:gd name="connsiteY4" fmla="*/ 468725 h 468725"/>
              <a:gd name="connsiteX5" fmla="*/ 802951 w 11357561"/>
              <a:gd name="connsiteY5" fmla="*/ 125867 h 468725"/>
              <a:gd name="connsiteX6" fmla="*/ 802813 w 11357561"/>
              <a:gd name="connsiteY6" fmla="*/ 2791 h 468725"/>
              <a:gd name="connsiteX0" fmla="*/ 341552 w 10896300"/>
              <a:gd name="connsiteY0" fmla="*/ 2791 h 468725"/>
              <a:gd name="connsiteX1" fmla="*/ 10895606 w 10896300"/>
              <a:gd name="connsiteY1" fmla="*/ 0 h 468725"/>
              <a:gd name="connsiteX2" fmla="*/ 10895809 w 10896300"/>
              <a:gd name="connsiteY2" fmla="*/ 125086 h 468725"/>
              <a:gd name="connsiteX3" fmla="*/ 1403635 w 10896300"/>
              <a:gd name="connsiteY3" fmla="*/ 127140 h 468725"/>
              <a:gd name="connsiteX4" fmla="*/ 823712 w 10896300"/>
              <a:gd name="connsiteY4" fmla="*/ 468725 h 468725"/>
              <a:gd name="connsiteX5" fmla="*/ 341690 w 10896300"/>
              <a:gd name="connsiteY5" fmla="*/ 125867 h 468725"/>
              <a:gd name="connsiteX6" fmla="*/ 341552 w 10896300"/>
              <a:gd name="connsiteY6" fmla="*/ 2791 h 468725"/>
              <a:gd name="connsiteX0" fmla="*/ 41143 w 10595891"/>
              <a:gd name="connsiteY0" fmla="*/ 2791 h 468725"/>
              <a:gd name="connsiteX1" fmla="*/ 10595197 w 10595891"/>
              <a:gd name="connsiteY1" fmla="*/ 0 h 468725"/>
              <a:gd name="connsiteX2" fmla="*/ 10595400 w 10595891"/>
              <a:gd name="connsiteY2" fmla="*/ 125086 h 468725"/>
              <a:gd name="connsiteX3" fmla="*/ 1103226 w 10595891"/>
              <a:gd name="connsiteY3" fmla="*/ 127140 h 468725"/>
              <a:gd name="connsiteX4" fmla="*/ 523303 w 10595891"/>
              <a:gd name="connsiteY4" fmla="*/ 468725 h 468725"/>
              <a:gd name="connsiteX5" fmla="*/ 41281 w 10595891"/>
              <a:gd name="connsiteY5" fmla="*/ 125867 h 468725"/>
              <a:gd name="connsiteX6" fmla="*/ 41143 w 1059589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25867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2791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2791 h 468725"/>
              <a:gd name="connsiteX0" fmla="*/ 433 w 10555181"/>
              <a:gd name="connsiteY0" fmla="*/ 44066 h 468725"/>
              <a:gd name="connsiteX1" fmla="*/ 10554487 w 10555181"/>
              <a:gd name="connsiteY1" fmla="*/ 0 h 468725"/>
              <a:gd name="connsiteX2" fmla="*/ 10554690 w 10555181"/>
              <a:gd name="connsiteY2" fmla="*/ 125086 h 468725"/>
              <a:gd name="connsiteX3" fmla="*/ 1062516 w 10555181"/>
              <a:gd name="connsiteY3" fmla="*/ 127140 h 468725"/>
              <a:gd name="connsiteX4" fmla="*/ 482593 w 10555181"/>
              <a:gd name="connsiteY4" fmla="*/ 468725 h 468725"/>
              <a:gd name="connsiteX5" fmla="*/ 571 w 10555181"/>
              <a:gd name="connsiteY5" fmla="*/ 139671 h 468725"/>
              <a:gd name="connsiteX6" fmla="*/ 433 w 10555181"/>
              <a:gd name="connsiteY6" fmla="*/ 44066 h 468725"/>
              <a:gd name="connsiteX0" fmla="*/ 433 w 10554690"/>
              <a:gd name="connsiteY0" fmla="*/ 5966 h 430625"/>
              <a:gd name="connsiteX1" fmla="*/ 10551351 w 10554690"/>
              <a:gd name="connsiteY1" fmla="*/ 0 h 430625"/>
              <a:gd name="connsiteX2" fmla="*/ 10554690 w 10554690"/>
              <a:gd name="connsiteY2" fmla="*/ 86986 h 430625"/>
              <a:gd name="connsiteX3" fmla="*/ 1062516 w 10554690"/>
              <a:gd name="connsiteY3" fmla="*/ 89040 h 430625"/>
              <a:gd name="connsiteX4" fmla="*/ 482593 w 10554690"/>
              <a:gd name="connsiteY4" fmla="*/ 430625 h 430625"/>
              <a:gd name="connsiteX5" fmla="*/ 571 w 10554690"/>
              <a:gd name="connsiteY5" fmla="*/ 101571 h 430625"/>
              <a:gd name="connsiteX6" fmla="*/ 433 w 10554690"/>
              <a:gd name="connsiteY6" fmla="*/ 5966 h 430625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62516 w 10554690"/>
              <a:gd name="connsiteY3" fmla="*/ 89040 h 427450"/>
              <a:gd name="connsiteX4" fmla="*/ 482593 w 10554690"/>
              <a:gd name="connsiteY4" fmla="*/ 427450 h 427450"/>
              <a:gd name="connsiteX5" fmla="*/ 571 w 10554690"/>
              <a:gd name="connsiteY5" fmla="*/ 101571 h 427450"/>
              <a:gd name="connsiteX6" fmla="*/ 433 w 10554690"/>
              <a:gd name="connsiteY6" fmla="*/ 5966 h 427450"/>
              <a:gd name="connsiteX0" fmla="*/ 433 w 10554690"/>
              <a:gd name="connsiteY0" fmla="*/ 5966 h 427450"/>
              <a:gd name="connsiteX1" fmla="*/ 10551351 w 10554690"/>
              <a:gd name="connsiteY1" fmla="*/ 0 h 427450"/>
              <a:gd name="connsiteX2" fmla="*/ 10554690 w 10554690"/>
              <a:gd name="connsiteY2" fmla="*/ 86986 h 427450"/>
              <a:gd name="connsiteX3" fmla="*/ 10274940 w 10554690"/>
              <a:gd name="connsiteY3" fmla="*/ 87717 h 427450"/>
              <a:gd name="connsiteX4" fmla="*/ 1062516 w 10554690"/>
              <a:gd name="connsiteY4" fmla="*/ 89040 h 427450"/>
              <a:gd name="connsiteX5" fmla="*/ 482593 w 10554690"/>
              <a:gd name="connsiteY5" fmla="*/ 427450 h 427450"/>
              <a:gd name="connsiteX6" fmla="*/ 571 w 10554690"/>
              <a:gd name="connsiteY6" fmla="*/ 101571 h 427450"/>
              <a:gd name="connsiteX7" fmla="*/ 433 w 10554690"/>
              <a:gd name="connsiteY7" fmla="*/ 5966 h 427450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75754 h 497238"/>
              <a:gd name="connsiteX1" fmla="*/ 10551351 w 10554691"/>
              <a:gd name="connsiteY1" fmla="*/ 69788 h 497238"/>
              <a:gd name="connsiteX2" fmla="*/ 10554691 w 10554691"/>
              <a:gd name="connsiteY2" fmla="*/ 64699 h 497238"/>
              <a:gd name="connsiteX3" fmla="*/ 10274940 w 10554691"/>
              <a:gd name="connsiteY3" fmla="*/ 157505 h 497238"/>
              <a:gd name="connsiteX4" fmla="*/ 1062516 w 10554691"/>
              <a:gd name="connsiteY4" fmla="*/ 158828 h 497238"/>
              <a:gd name="connsiteX5" fmla="*/ 482593 w 10554691"/>
              <a:gd name="connsiteY5" fmla="*/ 497238 h 497238"/>
              <a:gd name="connsiteX6" fmla="*/ 571 w 10554691"/>
              <a:gd name="connsiteY6" fmla="*/ 171359 h 497238"/>
              <a:gd name="connsiteX7" fmla="*/ 433 w 10554691"/>
              <a:gd name="connsiteY7" fmla="*/ 75754 h 497238"/>
              <a:gd name="connsiteX0" fmla="*/ 433 w 10554691"/>
              <a:gd name="connsiteY0" fmla="*/ 60438 h 481922"/>
              <a:gd name="connsiteX1" fmla="*/ 10551351 w 10554691"/>
              <a:gd name="connsiteY1" fmla="*/ 54472 h 481922"/>
              <a:gd name="connsiteX2" fmla="*/ 10554691 w 10554691"/>
              <a:gd name="connsiteY2" fmla="*/ 49383 h 481922"/>
              <a:gd name="connsiteX3" fmla="*/ 10274940 w 10554691"/>
              <a:gd name="connsiteY3" fmla="*/ 142189 h 481922"/>
              <a:gd name="connsiteX4" fmla="*/ 1062516 w 10554691"/>
              <a:gd name="connsiteY4" fmla="*/ 143512 h 481922"/>
              <a:gd name="connsiteX5" fmla="*/ 482593 w 10554691"/>
              <a:gd name="connsiteY5" fmla="*/ 481922 h 481922"/>
              <a:gd name="connsiteX6" fmla="*/ 571 w 10554691"/>
              <a:gd name="connsiteY6" fmla="*/ 156043 h 481922"/>
              <a:gd name="connsiteX7" fmla="*/ 433 w 10554691"/>
              <a:gd name="connsiteY7" fmla="*/ 60438 h 481922"/>
              <a:gd name="connsiteX0" fmla="*/ 433 w 11661532"/>
              <a:gd name="connsiteY0" fmla="*/ 5966 h 427450"/>
              <a:gd name="connsiteX1" fmla="*/ 10551351 w 11661532"/>
              <a:gd name="connsiteY1" fmla="*/ 0 h 427450"/>
              <a:gd name="connsiteX2" fmla="*/ 10274940 w 11661532"/>
              <a:gd name="connsiteY2" fmla="*/ 87717 h 427450"/>
              <a:gd name="connsiteX3" fmla="*/ 1062516 w 11661532"/>
              <a:gd name="connsiteY3" fmla="*/ 89040 h 427450"/>
              <a:gd name="connsiteX4" fmla="*/ 482593 w 11661532"/>
              <a:gd name="connsiteY4" fmla="*/ 427450 h 427450"/>
              <a:gd name="connsiteX5" fmla="*/ 571 w 11661532"/>
              <a:gd name="connsiteY5" fmla="*/ 101571 h 427450"/>
              <a:gd name="connsiteX6" fmla="*/ 433 w 11661532"/>
              <a:gd name="connsiteY6" fmla="*/ 5966 h 427450"/>
              <a:gd name="connsiteX0" fmla="*/ 433 w 11071037"/>
              <a:gd name="connsiteY0" fmla="*/ 6015 h 427499"/>
              <a:gd name="connsiteX1" fmla="*/ 10551351 w 11071037"/>
              <a:gd name="connsiteY1" fmla="*/ 49 h 427499"/>
              <a:gd name="connsiteX2" fmla="*/ 10274940 w 11071037"/>
              <a:gd name="connsiteY2" fmla="*/ 87766 h 427499"/>
              <a:gd name="connsiteX3" fmla="*/ 1062516 w 11071037"/>
              <a:gd name="connsiteY3" fmla="*/ 89089 h 427499"/>
              <a:gd name="connsiteX4" fmla="*/ 482593 w 11071037"/>
              <a:gd name="connsiteY4" fmla="*/ 427499 h 427499"/>
              <a:gd name="connsiteX5" fmla="*/ 571 w 11071037"/>
              <a:gd name="connsiteY5" fmla="*/ 101620 h 427499"/>
              <a:gd name="connsiteX6" fmla="*/ 433 w 11071037"/>
              <a:gd name="connsiteY6" fmla="*/ 6015 h 427499"/>
              <a:gd name="connsiteX0" fmla="*/ 433 w 11057538"/>
              <a:gd name="connsiteY0" fmla="*/ 5966 h 427450"/>
              <a:gd name="connsiteX1" fmla="*/ 10551351 w 11057538"/>
              <a:gd name="connsiteY1" fmla="*/ 0 h 427450"/>
              <a:gd name="connsiteX2" fmla="*/ 10274940 w 11057538"/>
              <a:gd name="connsiteY2" fmla="*/ 87717 h 427450"/>
              <a:gd name="connsiteX3" fmla="*/ 1062516 w 11057538"/>
              <a:gd name="connsiteY3" fmla="*/ 89040 h 427450"/>
              <a:gd name="connsiteX4" fmla="*/ 482593 w 11057538"/>
              <a:gd name="connsiteY4" fmla="*/ 427450 h 427450"/>
              <a:gd name="connsiteX5" fmla="*/ 571 w 11057538"/>
              <a:gd name="connsiteY5" fmla="*/ 101571 h 427450"/>
              <a:gd name="connsiteX6" fmla="*/ 433 w 11057538"/>
              <a:gd name="connsiteY6" fmla="*/ 5966 h 427450"/>
              <a:gd name="connsiteX0" fmla="*/ 433 w 10551351"/>
              <a:gd name="connsiteY0" fmla="*/ 5966 h 427450"/>
              <a:gd name="connsiteX1" fmla="*/ 10551351 w 10551351"/>
              <a:gd name="connsiteY1" fmla="*/ 0 h 427450"/>
              <a:gd name="connsiteX2" fmla="*/ 10274940 w 10551351"/>
              <a:gd name="connsiteY2" fmla="*/ 87717 h 427450"/>
              <a:gd name="connsiteX3" fmla="*/ 1062516 w 10551351"/>
              <a:gd name="connsiteY3" fmla="*/ 89040 h 427450"/>
              <a:gd name="connsiteX4" fmla="*/ 482593 w 10551351"/>
              <a:gd name="connsiteY4" fmla="*/ 427450 h 427450"/>
              <a:gd name="connsiteX5" fmla="*/ 571 w 10551351"/>
              <a:gd name="connsiteY5" fmla="*/ 101571 h 427450"/>
              <a:gd name="connsiteX6" fmla="*/ 433 w 10551351"/>
              <a:gd name="connsiteY6" fmla="*/ 5966 h 427450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433 w 10551351"/>
              <a:gd name="connsiteY0" fmla="*/ 5966 h 341725"/>
              <a:gd name="connsiteX1" fmla="*/ 10551351 w 10551351"/>
              <a:gd name="connsiteY1" fmla="*/ 0 h 341725"/>
              <a:gd name="connsiteX2" fmla="*/ 10274940 w 10551351"/>
              <a:gd name="connsiteY2" fmla="*/ 87717 h 341725"/>
              <a:gd name="connsiteX3" fmla="*/ 1062516 w 10551351"/>
              <a:gd name="connsiteY3" fmla="*/ 89040 h 341725"/>
              <a:gd name="connsiteX4" fmla="*/ 482593 w 10551351"/>
              <a:gd name="connsiteY4" fmla="*/ 341725 h 341725"/>
              <a:gd name="connsiteX5" fmla="*/ 571 w 10551351"/>
              <a:gd name="connsiteY5" fmla="*/ 101571 h 341725"/>
              <a:gd name="connsiteX6" fmla="*/ 433 w 10551351"/>
              <a:gd name="connsiteY6" fmla="*/ 5966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0 w 11177990"/>
              <a:gd name="connsiteY6" fmla="*/ 2791 h 341725"/>
              <a:gd name="connsiteX0" fmla="*/ 780014 w 11958004"/>
              <a:gd name="connsiteY0" fmla="*/ 2791 h 341725"/>
              <a:gd name="connsiteX1" fmla="*/ 11958004 w 11958004"/>
              <a:gd name="connsiteY1" fmla="*/ 0 h 341725"/>
              <a:gd name="connsiteX2" fmla="*/ 11681593 w 11958004"/>
              <a:gd name="connsiteY2" fmla="*/ 87717 h 341725"/>
              <a:gd name="connsiteX3" fmla="*/ 2469169 w 11958004"/>
              <a:gd name="connsiteY3" fmla="*/ 89040 h 341725"/>
              <a:gd name="connsiteX4" fmla="*/ 1889246 w 11958004"/>
              <a:gd name="connsiteY4" fmla="*/ 341725 h 341725"/>
              <a:gd name="connsiteX5" fmla="*/ 1407224 w 11958004"/>
              <a:gd name="connsiteY5" fmla="*/ 101571 h 341725"/>
              <a:gd name="connsiteX6" fmla="*/ 998158 w 11958004"/>
              <a:gd name="connsiteY6" fmla="*/ 40093 h 341725"/>
              <a:gd name="connsiteX7" fmla="*/ 780014 w 11958004"/>
              <a:gd name="connsiteY7" fmla="*/ 2791 h 341725"/>
              <a:gd name="connsiteX0" fmla="*/ 758495 w 11936485"/>
              <a:gd name="connsiteY0" fmla="*/ 2791 h 341725"/>
              <a:gd name="connsiteX1" fmla="*/ 11936485 w 11936485"/>
              <a:gd name="connsiteY1" fmla="*/ 0 h 341725"/>
              <a:gd name="connsiteX2" fmla="*/ 11660074 w 11936485"/>
              <a:gd name="connsiteY2" fmla="*/ 87717 h 341725"/>
              <a:gd name="connsiteX3" fmla="*/ 2447650 w 11936485"/>
              <a:gd name="connsiteY3" fmla="*/ 89040 h 341725"/>
              <a:gd name="connsiteX4" fmla="*/ 1867727 w 11936485"/>
              <a:gd name="connsiteY4" fmla="*/ 341725 h 341725"/>
              <a:gd name="connsiteX5" fmla="*/ 1385705 w 11936485"/>
              <a:gd name="connsiteY5" fmla="*/ 101571 h 341725"/>
              <a:gd name="connsiteX6" fmla="*/ 976639 w 11936485"/>
              <a:gd name="connsiteY6" fmla="*/ 40093 h 341725"/>
              <a:gd name="connsiteX7" fmla="*/ 758495 w 11936485"/>
              <a:gd name="connsiteY7" fmla="*/ 2791 h 341725"/>
              <a:gd name="connsiteX0" fmla="*/ 0 w 11177990"/>
              <a:gd name="connsiteY0" fmla="*/ 2791 h 341725"/>
              <a:gd name="connsiteX1" fmla="*/ 11177990 w 11177990"/>
              <a:gd name="connsiteY1" fmla="*/ 0 h 341725"/>
              <a:gd name="connsiteX2" fmla="*/ 10901579 w 11177990"/>
              <a:gd name="connsiteY2" fmla="*/ 87717 h 341725"/>
              <a:gd name="connsiteX3" fmla="*/ 1689155 w 11177990"/>
              <a:gd name="connsiteY3" fmla="*/ 89040 h 341725"/>
              <a:gd name="connsiteX4" fmla="*/ 1109232 w 11177990"/>
              <a:gd name="connsiteY4" fmla="*/ 341725 h 341725"/>
              <a:gd name="connsiteX5" fmla="*/ 627210 w 11177990"/>
              <a:gd name="connsiteY5" fmla="*/ 101571 h 341725"/>
              <a:gd name="connsiteX6" fmla="*/ 218144 w 11177990"/>
              <a:gd name="connsiteY6" fmla="*/ 40093 h 341725"/>
              <a:gd name="connsiteX7" fmla="*/ 0 w 11177990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94068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902910 w 11179321"/>
              <a:gd name="connsiteY2" fmla="*/ 87717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1179321"/>
              <a:gd name="connsiteY0" fmla="*/ 2791 h 341725"/>
              <a:gd name="connsiteX1" fmla="*/ 11179321 w 11179321"/>
              <a:gd name="connsiteY1" fmla="*/ 0 h 341725"/>
              <a:gd name="connsiteX2" fmla="*/ 10567427 w 11179321"/>
              <a:gd name="connsiteY2" fmla="*/ 90892 h 341725"/>
              <a:gd name="connsiteX3" fmla="*/ 1690486 w 11179321"/>
              <a:gd name="connsiteY3" fmla="*/ 89040 h 341725"/>
              <a:gd name="connsiteX4" fmla="*/ 1110563 w 11179321"/>
              <a:gd name="connsiteY4" fmla="*/ 341725 h 341725"/>
              <a:gd name="connsiteX5" fmla="*/ 628541 w 11179321"/>
              <a:gd name="connsiteY5" fmla="*/ 101571 h 341725"/>
              <a:gd name="connsiteX6" fmla="*/ 0 w 11179321"/>
              <a:gd name="connsiteY6" fmla="*/ 103593 h 341725"/>
              <a:gd name="connsiteX7" fmla="*/ 1331 w 11179321"/>
              <a:gd name="connsiteY7" fmla="*/ 2791 h 341725"/>
              <a:gd name="connsiteX0" fmla="*/ 1331 w 10600099"/>
              <a:gd name="connsiteY0" fmla="*/ 2791 h 341725"/>
              <a:gd name="connsiteX1" fmla="*/ 10561656 w 10600099"/>
              <a:gd name="connsiteY1" fmla="*/ 0 h 341725"/>
              <a:gd name="connsiteX2" fmla="*/ 10567427 w 10600099"/>
              <a:gd name="connsiteY2" fmla="*/ 90892 h 341725"/>
              <a:gd name="connsiteX3" fmla="*/ 1690486 w 10600099"/>
              <a:gd name="connsiteY3" fmla="*/ 89040 h 341725"/>
              <a:gd name="connsiteX4" fmla="*/ 1110563 w 10600099"/>
              <a:gd name="connsiteY4" fmla="*/ 341725 h 341725"/>
              <a:gd name="connsiteX5" fmla="*/ 628541 w 10600099"/>
              <a:gd name="connsiteY5" fmla="*/ 101571 h 341725"/>
              <a:gd name="connsiteX6" fmla="*/ 0 w 10600099"/>
              <a:gd name="connsiteY6" fmla="*/ 103593 h 341725"/>
              <a:gd name="connsiteX7" fmla="*/ 1331 w 10600099"/>
              <a:gd name="connsiteY7" fmla="*/ 2791 h 341725"/>
              <a:gd name="connsiteX0" fmla="*/ 1331 w 10567427"/>
              <a:gd name="connsiteY0" fmla="*/ 2791 h 341725"/>
              <a:gd name="connsiteX1" fmla="*/ 10561656 w 10567427"/>
              <a:gd name="connsiteY1" fmla="*/ 0 h 341725"/>
              <a:gd name="connsiteX2" fmla="*/ 10567427 w 10567427"/>
              <a:gd name="connsiteY2" fmla="*/ 90892 h 341725"/>
              <a:gd name="connsiteX3" fmla="*/ 1690486 w 10567427"/>
              <a:gd name="connsiteY3" fmla="*/ 89040 h 341725"/>
              <a:gd name="connsiteX4" fmla="*/ 1110563 w 10567427"/>
              <a:gd name="connsiteY4" fmla="*/ 341725 h 341725"/>
              <a:gd name="connsiteX5" fmla="*/ 628541 w 10567427"/>
              <a:gd name="connsiteY5" fmla="*/ 101571 h 341725"/>
              <a:gd name="connsiteX6" fmla="*/ 0 w 10567427"/>
              <a:gd name="connsiteY6" fmla="*/ 103593 h 341725"/>
              <a:gd name="connsiteX7" fmla="*/ 1331 w 10567427"/>
              <a:gd name="connsiteY7" fmla="*/ 2791 h 341725"/>
              <a:gd name="connsiteX0" fmla="*/ 1331 w 10561687"/>
              <a:gd name="connsiteY0" fmla="*/ 2791 h 341725"/>
              <a:gd name="connsiteX1" fmla="*/ 10561656 w 10561687"/>
              <a:gd name="connsiteY1" fmla="*/ 0 h 341725"/>
              <a:gd name="connsiteX2" fmla="*/ 10561157 w 10561687"/>
              <a:gd name="connsiteY2" fmla="*/ 90892 h 341725"/>
              <a:gd name="connsiteX3" fmla="*/ 1690486 w 10561687"/>
              <a:gd name="connsiteY3" fmla="*/ 89040 h 341725"/>
              <a:gd name="connsiteX4" fmla="*/ 1110563 w 10561687"/>
              <a:gd name="connsiteY4" fmla="*/ 341725 h 341725"/>
              <a:gd name="connsiteX5" fmla="*/ 628541 w 10561687"/>
              <a:gd name="connsiteY5" fmla="*/ 101571 h 341725"/>
              <a:gd name="connsiteX6" fmla="*/ 0 w 10561687"/>
              <a:gd name="connsiteY6" fmla="*/ 103593 h 341725"/>
              <a:gd name="connsiteX7" fmla="*/ 1331 w 10561687"/>
              <a:gd name="connsiteY7" fmla="*/ 2791 h 341725"/>
              <a:gd name="connsiteX0" fmla="*/ 1331 w 10562072"/>
              <a:gd name="connsiteY0" fmla="*/ 2791 h 341725"/>
              <a:gd name="connsiteX1" fmla="*/ 10561656 w 10562072"/>
              <a:gd name="connsiteY1" fmla="*/ 0 h 341725"/>
              <a:gd name="connsiteX2" fmla="*/ 10561157 w 10562072"/>
              <a:gd name="connsiteY2" fmla="*/ 90892 h 341725"/>
              <a:gd name="connsiteX3" fmla="*/ 1690486 w 10562072"/>
              <a:gd name="connsiteY3" fmla="*/ 89040 h 341725"/>
              <a:gd name="connsiteX4" fmla="*/ 1110563 w 10562072"/>
              <a:gd name="connsiteY4" fmla="*/ 341725 h 341725"/>
              <a:gd name="connsiteX5" fmla="*/ 628541 w 10562072"/>
              <a:gd name="connsiteY5" fmla="*/ 101571 h 341725"/>
              <a:gd name="connsiteX6" fmla="*/ 0 w 10562072"/>
              <a:gd name="connsiteY6" fmla="*/ 103593 h 341725"/>
              <a:gd name="connsiteX7" fmla="*/ 1331 w 10562072"/>
              <a:gd name="connsiteY7" fmla="*/ 2791 h 341725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1690486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628541 w 10562072"/>
              <a:gd name="connsiteY5" fmla="*/ 101571 h 887696"/>
              <a:gd name="connsiteX6" fmla="*/ 0 w 10562072"/>
              <a:gd name="connsiteY6" fmla="*/ 103593 h 887696"/>
              <a:gd name="connsiteX7" fmla="*/ 1331 w 10562072"/>
              <a:gd name="connsiteY7" fmla="*/ 2791 h 887696"/>
              <a:gd name="connsiteX0" fmla="*/ 1331 w 10562072"/>
              <a:gd name="connsiteY0" fmla="*/ 2791 h 887702"/>
              <a:gd name="connsiteX1" fmla="*/ 10561656 w 10562072"/>
              <a:gd name="connsiteY1" fmla="*/ 0 h 887702"/>
              <a:gd name="connsiteX2" fmla="*/ 10561157 w 10562072"/>
              <a:gd name="connsiteY2" fmla="*/ 90892 h 887702"/>
              <a:gd name="connsiteX3" fmla="*/ 2317558 w 10562072"/>
              <a:gd name="connsiteY3" fmla="*/ 89040 h 887702"/>
              <a:gd name="connsiteX4" fmla="*/ 1180889 w 10562072"/>
              <a:gd name="connsiteY4" fmla="*/ 887696 h 887702"/>
              <a:gd name="connsiteX5" fmla="*/ 0 w 10562072"/>
              <a:gd name="connsiteY5" fmla="*/ 103593 h 887702"/>
              <a:gd name="connsiteX6" fmla="*/ 1331 w 10562072"/>
              <a:gd name="connsiteY6" fmla="*/ 2791 h 887702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1331 w 10562072"/>
              <a:gd name="connsiteY0" fmla="*/ 2791 h 887696"/>
              <a:gd name="connsiteX1" fmla="*/ 10561656 w 10562072"/>
              <a:gd name="connsiteY1" fmla="*/ 0 h 887696"/>
              <a:gd name="connsiteX2" fmla="*/ 10561157 w 10562072"/>
              <a:gd name="connsiteY2" fmla="*/ 90892 h 887696"/>
              <a:gd name="connsiteX3" fmla="*/ 2317558 w 10562072"/>
              <a:gd name="connsiteY3" fmla="*/ 89040 h 887696"/>
              <a:gd name="connsiteX4" fmla="*/ 1180889 w 10562072"/>
              <a:gd name="connsiteY4" fmla="*/ 887696 h 887696"/>
              <a:gd name="connsiteX5" fmla="*/ 0 w 10562072"/>
              <a:gd name="connsiteY5" fmla="*/ 103593 h 887696"/>
              <a:gd name="connsiteX6" fmla="*/ 1331 w 10562072"/>
              <a:gd name="connsiteY6" fmla="*/ 2791 h 887696"/>
              <a:gd name="connsiteX0" fmla="*/ 0 w 10568342"/>
              <a:gd name="connsiteY0" fmla="*/ 0 h 2916892"/>
              <a:gd name="connsiteX1" fmla="*/ 10567926 w 10568342"/>
              <a:gd name="connsiteY1" fmla="*/ 2029196 h 2916892"/>
              <a:gd name="connsiteX2" fmla="*/ 10567427 w 10568342"/>
              <a:gd name="connsiteY2" fmla="*/ 2120088 h 2916892"/>
              <a:gd name="connsiteX3" fmla="*/ 2323828 w 10568342"/>
              <a:gd name="connsiteY3" fmla="*/ 2118236 h 2916892"/>
              <a:gd name="connsiteX4" fmla="*/ 1187159 w 10568342"/>
              <a:gd name="connsiteY4" fmla="*/ 2916892 h 2916892"/>
              <a:gd name="connsiteX5" fmla="*/ 6270 w 10568342"/>
              <a:gd name="connsiteY5" fmla="*/ 2132789 h 2916892"/>
              <a:gd name="connsiteX6" fmla="*/ 0 w 10568342"/>
              <a:gd name="connsiteY6" fmla="*/ 0 h 2916892"/>
              <a:gd name="connsiteX0" fmla="*/ 0 w 10575943"/>
              <a:gd name="connsiteY0" fmla="*/ 0 h 2955377"/>
              <a:gd name="connsiteX1" fmla="*/ 10575527 w 10575943"/>
              <a:gd name="connsiteY1" fmla="*/ 2067681 h 2955377"/>
              <a:gd name="connsiteX2" fmla="*/ 10575028 w 10575943"/>
              <a:gd name="connsiteY2" fmla="*/ 2158573 h 2955377"/>
              <a:gd name="connsiteX3" fmla="*/ 2331429 w 10575943"/>
              <a:gd name="connsiteY3" fmla="*/ 2156721 h 2955377"/>
              <a:gd name="connsiteX4" fmla="*/ 1194760 w 10575943"/>
              <a:gd name="connsiteY4" fmla="*/ 2955377 h 2955377"/>
              <a:gd name="connsiteX5" fmla="*/ 13871 w 10575943"/>
              <a:gd name="connsiteY5" fmla="*/ 2171274 h 2955377"/>
              <a:gd name="connsiteX6" fmla="*/ 0 w 10575943"/>
              <a:gd name="connsiteY6" fmla="*/ 0 h 2955377"/>
              <a:gd name="connsiteX0" fmla="*/ 267371 w 10562072"/>
              <a:gd name="connsiteY0" fmla="*/ 0 h 2685985"/>
              <a:gd name="connsiteX1" fmla="*/ 10561656 w 10562072"/>
              <a:gd name="connsiteY1" fmla="*/ 1798289 h 2685985"/>
              <a:gd name="connsiteX2" fmla="*/ 10561157 w 10562072"/>
              <a:gd name="connsiteY2" fmla="*/ 1889181 h 2685985"/>
              <a:gd name="connsiteX3" fmla="*/ 2317558 w 10562072"/>
              <a:gd name="connsiteY3" fmla="*/ 1887329 h 2685985"/>
              <a:gd name="connsiteX4" fmla="*/ 1180889 w 10562072"/>
              <a:gd name="connsiteY4" fmla="*/ 2685985 h 2685985"/>
              <a:gd name="connsiteX5" fmla="*/ 0 w 10562072"/>
              <a:gd name="connsiteY5" fmla="*/ 1901882 h 2685985"/>
              <a:gd name="connsiteX6" fmla="*/ 267371 w 10562072"/>
              <a:gd name="connsiteY6" fmla="*/ 0 h 2685985"/>
              <a:gd name="connsiteX0" fmla="*/ 1331 w 10562072"/>
              <a:gd name="connsiteY0" fmla="*/ 0 h 2955377"/>
              <a:gd name="connsiteX1" fmla="*/ 10561656 w 10562072"/>
              <a:gd name="connsiteY1" fmla="*/ 2067681 h 2955377"/>
              <a:gd name="connsiteX2" fmla="*/ 10561157 w 10562072"/>
              <a:gd name="connsiteY2" fmla="*/ 2158573 h 2955377"/>
              <a:gd name="connsiteX3" fmla="*/ 2317558 w 10562072"/>
              <a:gd name="connsiteY3" fmla="*/ 2156721 h 2955377"/>
              <a:gd name="connsiteX4" fmla="*/ 1180889 w 10562072"/>
              <a:gd name="connsiteY4" fmla="*/ 2955377 h 2955377"/>
              <a:gd name="connsiteX5" fmla="*/ 0 w 10562072"/>
              <a:gd name="connsiteY5" fmla="*/ 2171274 h 2955377"/>
              <a:gd name="connsiteX6" fmla="*/ 1331 w 10562072"/>
              <a:gd name="connsiteY6" fmla="*/ 0 h 2955377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2317558 w 10562072"/>
              <a:gd name="connsiteY3" fmla="*/ 2159512 h 2958168"/>
              <a:gd name="connsiteX4" fmla="*/ 1180889 w 10562072"/>
              <a:gd name="connsiteY4" fmla="*/ 2958168 h 2958168"/>
              <a:gd name="connsiteX5" fmla="*/ 0 w 10562072"/>
              <a:gd name="connsiteY5" fmla="*/ 2174065 h 2958168"/>
              <a:gd name="connsiteX6" fmla="*/ 1331 w 10562072"/>
              <a:gd name="connsiteY6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2161364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7"/>
              <a:gd name="connsiteY0" fmla="*/ 2791 h 2958168"/>
              <a:gd name="connsiteX1" fmla="*/ 10561655 w 10561657"/>
              <a:gd name="connsiteY1" fmla="*/ 0 h 2958168"/>
              <a:gd name="connsiteX2" fmla="*/ 10469943 w 10561657"/>
              <a:gd name="connsiteY2" fmla="*/ 668161 h 2958168"/>
              <a:gd name="connsiteX3" fmla="*/ 9288594 w 10561657"/>
              <a:gd name="connsiteY3" fmla="*/ 2153103 h 2958168"/>
              <a:gd name="connsiteX4" fmla="*/ 2317558 w 10561657"/>
              <a:gd name="connsiteY4" fmla="*/ 2159512 h 2958168"/>
              <a:gd name="connsiteX5" fmla="*/ 1180889 w 10561657"/>
              <a:gd name="connsiteY5" fmla="*/ 2958168 h 2958168"/>
              <a:gd name="connsiteX6" fmla="*/ 0 w 10561657"/>
              <a:gd name="connsiteY6" fmla="*/ 2174065 h 2958168"/>
              <a:gd name="connsiteX7" fmla="*/ 1331 w 10561657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68641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1655"/>
              <a:gd name="connsiteY0" fmla="*/ 2791 h 2958168"/>
              <a:gd name="connsiteX1" fmla="*/ 10561655 w 10561655"/>
              <a:gd name="connsiteY1" fmla="*/ 0 h 2958168"/>
              <a:gd name="connsiteX2" fmla="*/ 10196302 w 10561655"/>
              <a:gd name="connsiteY2" fmla="*/ 1183855 h 2958168"/>
              <a:gd name="connsiteX3" fmla="*/ 9288594 w 10561655"/>
              <a:gd name="connsiteY3" fmla="*/ 2153103 h 2958168"/>
              <a:gd name="connsiteX4" fmla="*/ 2317558 w 10561655"/>
              <a:gd name="connsiteY4" fmla="*/ 2159512 h 2958168"/>
              <a:gd name="connsiteX5" fmla="*/ 1180889 w 10561655"/>
              <a:gd name="connsiteY5" fmla="*/ 2958168 h 2958168"/>
              <a:gd name="connsiteX6" fmla="*/ 0 w 10561655"/>
              <a:gd name="connsiteY6" fmla="*/ 2174065 h 2958168"/>
              <a:gd name="connsiteX7" fmla="*/ 1331 w 10561655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331 w 10562072"/>
              <a:gd name="connsiteY0" fmla="*/ 2791 h 2958168"/>
              <a:gd name="connsiteX1" fmla="*/ 10561655 w 10562072"/>
              <a:gd name="connsiteY1" fmla="*/ 0 h 2958168"/>
              <a:gd name="connsiteX2" fmla="*/ 10561157 w 10562072"/>
              <a:gd name="connsiteY2" fmla="*/ 1476338 h 2958168"/>
              <a:gd name="connsiteX3" fmla="*/ 9288594 w 10562072"/>
              <a:gd name="connsiteY3" fmla="*/ 2153103 h 2958168"/>
              <a:gd name="connsiteX4" fmla="*/ 2317558 w 10562072"/>
              <a:gd name="connsiteY4" fmla="*/ 2159512 h 2958168"/>
              <a:gd name="connsiteX5" fmla="*/ 1180889 w 10562072"/>
              <a:gd name="connsiteY5" fmla="*/ 2958168 h 2958168"/>
              <a:gd name="connsiteX6" fmla="*/ 0 w 10562072"/>
              <a:gd name="connsiteY6" fmla="*/ 2174065 h 2958168"/>
              <a:gd name="connsiteX7" fmla="*/ 1331 w 10562072"/>
              <a:gd name="connsiteY7" fmla="*/ 2791 h 2958168"/>
              <a:gd name="connsiteX0" fmla="*/ 150253 w 10562411"/>
              <a:gd name="connsiteY0" fmla="*/ 226828 h 2958168"/>
              <a:gd name="connsiteX1" fmla="*/ 10561655 w 10562411"/>
              <a:gd name="connsiteY1" fmla="*/ 0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150253 w 10562411"/>
              <a:gd name="connsiteY7" fmla="*/ 226828 h 2958168"/>
              <a:gd name="connsiteX0" fmla="*/ 2189 w 10562411"/>
              <a:gd name="connsiteY0" fmla="*/ 0 h 2958168"/>
              <a:gd name="connsiteX1" fmla="*/ 10561655 w 10562411"/>
              <a:gd name="connsiteY1" fmla="*/ 0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2189 w 10562411"/>
              <a:gd name="connsiteY7" fmla="*/ 0 h 2958168"/>
              <a:gd name="connsiteX0" fmla="*/ 2189 w 10562411"/>
              <a:gd name="connsiteY0" fmla="*/ 0 h 2958168"/>
              <a:gd name="connsiteX1" fmla="*/ 10297658 w 10562411"/>
              <a:gd name="connsiteY1" fmla="*/ 497083 h 2958168"/>
              <a:gd name="connsiteX2" fmla="*/ 10561157 w 10562411"/>
              <a:gd name="connsiteY2" fmla="*/ 1476338 h 2958168"/>
              <a:gd name="connsiteX3" fmla="*/ 9288594 w 10562411"/>
              <a:gd name="connsiteY3" fmla="*/ 2153103 h 2958168"/>
              <a:gd name="connsiteX4" fmla="*/ 2317558 w 10562411"/>
              <a:gd name="connsiteY4" fmla="*/ 2159512 h 2958168"/>
              <a:gd name="connsiteX5" fmla="*/ 1180889 w 10562411"/>
              <a:gd name="connsiteY5" fmla="*/ 2958168 h 2958168"/>
              <a:gd name="connsiteX6" fmla="*/ 0 w 10562411"/>
              <a:gd name="connsiteY6" fmla="*/ 2174065 h 2958168"/>
              <a:gd name="connsiteX7" fmla="*/ 2189 w 10562411"/>
              <a:gd name="connsiteY7" fmla="*/ 0 h 2958168"/>
              <a:gd name="connsiteX0" fmla="*/ 2189 w 10562585"/>
              <a:gd name="connsiteY0" fmla="*/ 0 h 2958168"/>
              <a:gd name="connsiteX1" fmla="*/ 10562072 w 10562585"/>
              <a:gd name="connsiteY1" fmla="*/ 0 h 2958168"/>
              <a:gd name="connsiteX2" fmla="*/ 10561157 w 10562585"/>
              <a:gd name="connsiteY2" fmla="*/ 1476338 h 2958168"/>
              <a:gd name="connsiteX3" fmla="*/ 9288594 w 10562585"/>
              <a:gd name="connsiteY3" fmla="*/ 2153103 h 2958168"/>
              <a:gd name="connsiteX4" fmla="*/ 2317558 w 10562585"/>
              <a:gd name="connsiteY4" fmla="*/ 2159512 h 2958168"/>
              <a:gd name="connsiteX5" fmla="*/ 1180889 w 10562585"/>
              <a:gd name="connsiteY5" fmla="*/ 2958168 h 2958168"/>
              <a:gd name="connsiteX6" fmla="*/ 0 w 10562585"/>
              <a:gd name="connsiteY6" fmla="*/ 2174065 h 2958168"/>
              <a:gd name="connsiteX7" fmla="*/ 2189 w 10562585"/>
              <a:gd name="connsiteY7" fmla="*/ 0 h 29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2585" h="2958168">
                <a:moveTo>
                  <a:pt x="2189" y="0"/>
                </a:moveTo>
                <a:lnTo>
                  <a:pt x="10562072" y="0"/>
                </a:lnTo>
                <a:cubicBezTo>
                  <a:pt x="10562585" y="67600"/>
                  <a:pt x="10562411" y="1432923"/>
                  <a:pt x="10561157" y="1476338"/>
                </a:cubicBezTo>
                <a:cubicBezTo>
                  <a:pt x="10083761" y="2148347"/>
                  <a:pt x="9705180" y="2158423"/>
                  <a:pt x="9288594" y="2153103"/>
                </a:cubicBezTo>
                <a:lnTo>
                  <a:pt x="2317558" y="2159512"/>
                </a:lnTo>
                <a:cubicBezTo>
                  <a:pt x="1740344" y="2192654"/>
                  <a:pt x="1372498" y="2495346"/>
                  <a:pt x="1180889" y="2958168"/>
                </a:cubicBezTo>
                <a:cubicBezTo>
                  <a:pt x="882535" y="2254391"/>
                  <a:pt x="278640" y="2173187"/>
                  <a:pt x="0" y="2174065"/>
                </a:cubicBezTo>
                <a:cubicBezTo>
                  <a:pt x="2067" y="2138552"/>
                  <a:pt x="3461" y="95582"/>
                  <a:pt x="2189" y="0"/>
                </a:cubicBezTo>
                <a:close/>
              </a:path>
            </a:pathLst>
          </a:custGeom>
          <a:solidFill>
            <a:schemeClr val="bg1"/>
          </a:solidFill>
          <a:ln w="12700" cmpd="sng" algn="ctr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3059" tIns="42976" rIns="33059" bIns="42976" rtlCol="0" anchor="ctr"/>
          <a:lstStyle/>
          <a:p>
            <a:pPr marL="0" algn="ctr" defTabSz="957756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000" kern="120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4983" y="5182510"/>
            <a:ext cx="9267638" cy="1188720"/>
          </a:xfrm>
          <a:effectLst/>
        </p:spPr>
        <p:txBody>
          <a:bodyPr lIns="0" tIns="33059" rIns="33059" bIns="33059"/>
          <a:lstStyle>
            <a:lvl1pPr algn="l">
              <a:defRPr sz="33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3467" y="6097281"/>
            <a:ext cx="4735513" cy="947750"/>
          </a:xfrm>
          <a:effectLst/>
        </p:spPr>
        <p:txBody>
          <a:bodyPr lIns="0" tIns="33059" rIns="33059" bIns="33059"/>
          <a:lstStyle>
            <a:lvl1pPr marL="0" indent="0" algn="l">
              <a:buNone/>
              <a:defRPr sz="2200" b="0">
                <a:solidFill>
                  <a:schemeClr val="bg1"/>
                </a:solidFill>
                <a:effectLst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1CB41-45DF-3541-A6C0-E3234B5067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70" y="334639"/>
            <a:ext cx="13716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468C7-9C8D-8F4C-848E-326E66334B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28" y="494592"/>
            <a:ext cx="948970" cy="934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94BD06-B999-E04F-8BC1-8CF0A1EE8CE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9" y="624484"/>
            <a:ext cx="1583819" cy="791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07473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536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28093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5126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4203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74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23179" y="228607"/>
            <a:ext cx="9063514" cy="664797"/>
          </a:xfrm>
          <a:prstGeom prst="rect">
            <a:avLst/>
          </a:prstGeo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21892" y="1447799"/>
            <a:ext cx="9060933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3"/>
            <a:ext cx="9906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803987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9" y="228606"/>
            <a:ext cx="9060933" cy="747897"/>
          </a:xfrm>
          <a:prstGeom prst="rect">
            <a:avLst/>
          </a:prstGeo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889" y="1447799"/>
            <a:ext cx="9060933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8373449" y="6142288"/>
            <a:ext cx="130020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996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28601"/>
            <a:ext cx="9080500" cy="4431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2750" y="1447804"/>
            <a:ext cx="9080500" cy="187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178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Page (Blue_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" y="861"/>
            <a:ext cx="9906103" cy="6856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2474" y="6488707"/>
            <a:ext cx="50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0462CC3E-48DD-4274-8616-D549FD7B2C15}" type="slidenum">
              <a:rPr lang="en-US" sz="1000" smtClean="0">
                <a:solidFill>
                  <a:srgbClr val="A4D7F4"/>
                </a:solidFill>
                <a:ea typeface="Verdana" pitchFamily="34" charset="0"/>
                <a:cs typeface="Verdana" pitchFamily="34" charset="0"/>
              </a:rPr>
              <a:pPr algn="ctr" defTabSz="914400"/>
              <a:t>‹#›</a:t>
            </a:fld>
            <a:endParaRPr lang="en-US" sz="1000">
              <a:solidFill>
                <a:srgbClr val="A4D7F4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1" y="6582940"/>
            <a:ext cx="2357628" cy="75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7796" y="133321"/>
            <a:ext cx="162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90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Microsoft Confidential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16" y="6506795"/>
            <a:ext cx="1485900" cy="22813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360408"/>
            <a:ext cx="9060933" cy="509171"/>
          </a:xfrm>
          <a:prstGeom prst="rect">
            <a:avLst/>
          </a:prstGeom>
        </p:spPr>
        <p:txBody>
          <a:bodyPr anchor="t"/>
          <a:lstStyle>
            <a:lvl1pPr>
              <a:defRPr sz="3200" b="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22149" y="869577"/>
            <a:ext cx="9045450" cy="276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tabLst>
                <a:tab pos="628650" algn="l"/>
              </a:tabLst>
              <a:defRPr sz="1800" b="0">
                <a:solidFill>
                  <a:srgbClr val="A4D7F4"/>
                </a:solidFill>
                <a:latin typeface="Segoe UI Light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3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906000" cy="6358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4"/>
          <p:cNvSpPr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3" y="676402"/>
            <a:ext cx="9905999" cy="728122"/>
          </a:xfrm>
          <a:custGeom>
            <a:avLst/>
            <a:gdLst/>
            <a:ahLst/>
            <a:cxnLst>
              <a:cxn ang="0">
                <a:pos x="2965" y="93"/>
              </a:cxn>
              <a:cxn ang="0">
                <a:pos x="303" y="93"/>
              </a:cxn>
              <a:cxn ang="0">
                <a:pos x="151" y="187"/>
              </a:cxn>
              <a:cxn ang="0">
                <a:pos x="0" y="93"/>
              </a:cxn>
              <a:cxn ang="0">
                <a:pos x="0" y="112"/>
              </a:cxn>
              <a:cxn ang="0">
                <a:pos x="151" y="205"/>
              </a:cxn>
              <a:cxn ang="0">
                <a:pos x="303" y="112"/>
              </a:cxn>
              <a:cxn ang="0">
                <a:pos x="2965" y="112"/>
              </a:cxn>
              <a:cxn ang="0">
                <a:pos x="3118" y="19"/>
              </a:cxn>
              <a:cxn ang="0">
                <a:pos x="3118" y="0"/>
              </a:cxn>
              <a:cxn ang="0">
                <a:pos x="2965" y="93"/>
              </a:cxn>
            </a:cxnLst>
            <a:rect l="0" t="0" r="r" b="b"/>
            <a:pathLst>
              <a:path w="3118" h="205">
                <a:moveTo>
                  <a:pt x="2965" y="93"/>
                </a:moveTo>
                <a:cubicBezTo>
                  <a:pt x="303" y="93"/>
                  <a:pt x="303" y="93"/>
                  <a:pt x="303" y="93"/>
                </a:cubicBezTo>
                <a:cubicBezTo>
                  <a:pt x="183" y="93"/>
                  <a:pt x="151" y="187"/>
                  <a:pt x="151" y="187"/>
                </a:cubicBezTo>
                <a:cubicBezTo>
                  <a:pt x="151" y="187"/>
                  <a:pt x="119" y="93"/>
                  <a:pt x="0" y="93"/>
                </a:cubicBezTo>
                <a:cubicBezTo>
                  <a:pt x="0" y="112"/>
                  <a:pt x="0" y="112"/>
                  <a:pt x="0" y="112"/>
                </a:cubicBezTo>
                <a:cubicBezTo>
                  <a:pt x="119" y="112"/>
                  <a:pt x="151" y="205"/>
                  <a:pt x="151" y="205"/>
                </a:cubicBezTo>
                <a:cubicBezTo>
                  <a:pt x="151" y="205"/>
                  <a:pt x="183" y="112"/>
                  <a:pt x="303" y="112"/>
                </a:cubicBezTo>
                <a:cubicBezTo>
                  <a:pt x="2965" y="112"/>
                  <a:pt x="2965" y="112"/>
                  <a:pt x="2965" y="112"/>
                </a:cubicBezTo>
                <a:cubicBezTo>
                  <a:pt x="3085" y="112"/>
                  <a:pt x="3118" y="19"/>
                  <a:pt x="3118" y="19"/>
                </a:cubicBezTo>
                <a:cubicBezTo>
                  <a:pt x="3118" y="0"/>
                  <a:pt x="3118" y="0"/>
                  <a:pt x="3118" y="0"/>
                </a:cubicBezTo>
                <a:cubicBezTo>
                  <a:pt x="3118" y="0"/>
                  <a:pt x="3085" y="93"/>
                  <a:pt x="2965" y="9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25400" dir="5400000" algn="t" rotWithShape="0">
              <a:prstClr val="black">
                <a:alpha val="31000"/>
              </a:prstClr>
            </a:outerShdw>
          </a:effectLst>
        </p:spPr>
        <p:txBody>
          <a:bodyPr vert="horz" wrap="square" lIns="99563" tIns="49782" rIns="99563" bIns="49782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341313" y="1495427"/>
            <a:ext cx="6845550" cy="2956803"/>
          </a:xfrm>
        </p:spPr>
        <p:txBody>
          <a:bodyPr lIns="91440"/>
          <a:lstStyle>
            <a:lvl1pPr marL="228600" indent="-228600">
              <a:spcAft>
                <a:spcPts val="1200"/>
              </a:spcAft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685800" indent="-228600">
              <a:spcAft>
                <a:spcPts val="1200"/>
              </a:spcAft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892" y="1447805"/>
            <a:ext cx="9060933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892" y="228607"/>
            <a:ext cx="9060933" cy="747897"/>
          </a:xfrm>
          <a:prstGeom prst="rect">
            <a:avLst/>
          </a:prstGeo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23179" y="6399557"/>
            <a:ext cx="455676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26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" y="4"/>
            <a:ext cx="9905999" cy="10021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71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397" y="2109543"/>
            <a:ext cx="8320368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5397" y="3425827"/>
            <a:ext cx="8320368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4392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756" y="5129222"/>
            <a:ext cx="253907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535" y="6151704"/>
            <a:ext cx="130793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0344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882" y="4343409"/>
            <a:ext cx="832036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0881" y="2739679"/>
            <a:ext cx="8326820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90882" y="1447800"/>
            <a:ext cx="8320368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2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892" y="1447807"/>
            <a:ext cx="9060933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6228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892" y="1447807"/>
            <a:ext cx="9060933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46095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92" y="228609"/>
            <a:ext cx="9060933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892" y="1447799"/>
            <a:ext cx="9060933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91373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3180" y="1447808"/>
            <a:ext cx="4384547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02148" y="1447808"/>
            <a:ext cx="4384547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4874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3180" y="1447808"/>
            <a:ext cx="4384547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02148" y="1447808"/>
            <a:ext cx="4384547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007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1"/>
          <a:ext cx="147061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47061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1314" y="1495425"/>
            <a:ext cx="9223375" cy="4772025"/>
          </a:xfrm>
        </p:spPr>
        <p:txBody>
          <a:bodyPr/>
          <a:lstStyle>
            <a:lvl1pPr>
              <a:defRPr b="1"/>
            </a:lvl1pPr>
            <a:lvl2pPr marL="457200" indent="-228600">
              <a:defRPr/>
            </a:lvl2pPr>
            <a:lvl3pPr marL="685800" indent="-228600">
              <a:defRPr/>
            </a:lvl3pPr>
            <a:lvl4pPr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180" y="1447808"/>
            <a:ext cx="4384547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02148" y="1447809"/>
            <a:ext cx="4384547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3803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3179" y="1447809"/>
            <a:ext cx="4415895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82" y="1681907"/>
            <a:ext cx="4457512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67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3179" y="1447802"/>
            <a:ext cx="4415895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23181" y="2734994"/>
            <a:ext cx="4424536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5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53515" y="1447802"/>
            <a:ext cx="4415895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053517" y="2734994"/>
            <a:ext cx="4424536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860106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370585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7737" y="0"/>
            <a:ext cx="4865269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3179" y="1447809"/>
            <a:ext cx="425243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82" y="1681907"/>
            <a:ext cx="4457512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986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4849786" y="0"/>
            <a:ext cx="505621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53515" y="1447802"/>
            <a:ext cx="4415895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053517" y="2734994"/>
            <a:ext cx="4424536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860106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1216185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7"/>
            <a:ext cx="9906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23179" y="1358062"/>
            <a:ext cx="906351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23179" y="6399557"/>
            <a:ext cx="455676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23179" y="4343409"/>
            <a:ext cx="906351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849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23179" y="6399557"/>
            <a:ext cx="455676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315190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00030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1"/>
            <a:ext cx="9906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244" y="1447808"/>
            <a:ext cx="906351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677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1"/>
          <a:ext cx="147061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47061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1313" y="2143126"/>
            <a:ext cx="9223377" cy="4124324"/>
          </a:xfrm>
        </p:spPr>
        <p:txBody>
          <a:bodyPr/>
          <a:lstStyle>
            <a:lvl1pPr>
              <a:defRPr b="0"/>
            </a:lvl1pPr>
            <a:lvl2pPr marL="457200" indent="-223838">
              <a:defRPr/>
            </a:lvl2pPr>
            <a:lvl3pP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341313" y="1495425"/>
            <a:ext cx="9223377" cy="643634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23179" y="228608"/>
            <a:ext cx="906351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21892" y="1447799"/>
            <a:ext cx="9060933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" y="6238884"/>
            <a:ext cx="9906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925061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1954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Page (Blue_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" y="861"/>
            <a:ext cx="9906103" cy="6856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2474" y="6488709"/>
            <a:ext cx="50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0462CC3E-48DD-4274-8616-D549FD7B2C15}" type="slidenum">
              <a:rPr lang="en-US" sz="1000" smtClean="0">
                <a:solidFill>
                  <a:srgbClr val="A4D7F4"/>
                </a:solidFill>
                <a:ea typeface="Verdana" pitchFamily="34" charset="0"/>
                <a:cs typeface="Verdana" pitchFamily="34" charset="0"/>
              </a:rPr>
              <a:pPr algn="ctr" defTabSz="914400"/>
              <a:t>‹#›</a:t>
            </a:fld>
            <a:endParaRPr lang="en-US" sz="1000">
              <a:solidFill>
                <a:srgbClr val="A4D7F4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1" y="6582940"/>
            <a:ext cx="2357628" cy="75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7796" y="133321"/>
            <a:ext cx="162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90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Microsoft Confidential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16" y="6506797"/>
            <a:ext cx="1485900" cy="228133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360410"/>
            <a:ext cx="9060933" cy="509171"/>
          </a:xfrm>
        </p:spPr>
        <p:txBody>
          <a:bodyPr anchor="t"/>
          <a:lstStyle>
            <a:lvl1pPr>
              <a:defRPr sz="3200" b="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22149" y="869577"/>
            <a:ext cx="9045450" cy="276999"/>
          </a:xfrm>
        </p:spPr>
        <p:txBody>
          <a:bodyPr anchor="b"/>
          <a:lstStyle>
            <a:lvl1pPr marL="0" indent="0">
              <a:buNone/>
              <a:tabLst>
                <a:tab pos="628650" algn="l"/>
              </a:tabLst>
              <a:defRPr sz="1800" b="0">
                <a:solidFill>
                  <a:srgbClr val="A4D7F4"/>
                </a:solidFill>
                <a:latin typeface="Segoe UI Light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2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s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1892" y="228604"/>
            <a:ext cx="9060933" cy="13308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z="48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2219" y="788839"/>
            <a:ext cx="9078237" cy="393808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23073" y="1677999"/>
            <a:ext cx="4483498" cy="1854371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defRPr sz="2133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9516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8" y="1189184"/>
            <a:ext cx="9468487" cy="1988237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29071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with color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3962400" cy="2438400"/>
          </a:xfrm>
          <a:solidFill>
            <a:schemeClr val="accent1">
              <a:alpha val="90000"/>
            </a:schemeClr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400"/>
            <a:fld id="{EA7FCA74-5C69-784C-88D8-83EE75392F8C}" type="datetime1">
              <a:rPr lang="en-US" sz="1800" smtClean="0">
                <a:solidFill>
                  <a:srgbClr val="000000"/>
                </a:solidFill>
              </a:rPr>
              <a:pPr defTabSz="914400"/>
              <a:t>1/9/2020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00132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914400"/>
            <a:fld id="{74A398B2-5A34-1A4A-811E-F4027282568C}" type="slidenum">
              <a:rPr lang="en-US" sz="1800" smtClean="0">
                <a:solidFill>
                  <a:srgbClr val="000000"/>
                </a:solidFill>
              </a:rPr>
              <a:pPr defTabSz="9144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33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eneral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43000"/>
            <a:ext cx="2476500" cy="2286000"/>
          </a:xfrm>
          <a:solidFill>
            <a:srgbClr val="0A5BBA"/>
          </a:solidFill>
        </p:spPr>
        <p:txBody>
          <a:bodyPr rIns="91440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17060D3C-4028-8F45-B941-6DAA70ECC4AB}" type="datetime1">
              <a:rPr lang="en-US" sz="18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1/9/2020</a:t>
            </a:fld>
            <a:endParaRPr lang="en-US" sz="180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00132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74A398B2-5A34-1A4A-811E-F4027282568C}" type="slidenum">
              <a:rPr lang="en-US" sz="180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sz="180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714750" y="1143000"/>
            <a:ext cx="5695950" cy="4953000"/>
          </a:xfrm>
          <a:prstGeom prst="rect">
            <a:avLst/>
          </a:prstGeom>
        </p:spPr>
        <p:txBody>
          <a:bodyPr vert="horz" lIns="91440" tIns="45720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4267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3337977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9601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892" y="2819606"/>
            <a:ext cx="9060933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62330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light right align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143008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143000"/>
            <a:ext cx="4953000" cy="228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 sz="4267">
                <a:latin typeface="Segoe UI Light" pitchFamily="34" charset="0"/>
              </a:defRPr>
            </a:lvl1pPr>
            <a:lvl2pPr>
              <a:defRPr sz="4000">
                <a:latin typeface="+mn-lt"/>
              </a:defRPr>
            </a:lvl2pPr>
            <a:lvl3pPr>
              <a:defRPr sz="4000">
                <a:latin typeface="+mn-lt"/>
              </a:defRPr>
            </a:lvl3pPr>
            <a:lvl4pPr>
              <a:defRPr sz="4000">
                <a:latin typeface="+mn-lt"/>
              </a:defRPr>
            </a:lvl4pPr>
            <a:lvl5pPr>
              <a:defRPr sz="4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  <p:custDataLst>
              <p:tags r:id="rId4"/>
            </p:custDataLst>
          </p:nvPr>
        </p:nvSpPr>
        <p:spPr>
          <a:xfrm>
            <a:off x="341313" y="1495425"/>
            <a:ext cx="4487862" cy="4753518"/>
          </a:xfrm>
        </p:spPr>
        <p:txBody>
          <a:bodyPr/>
          <a:lstStyle>
            <a:lvl1pPr>
              <a:defRPr/>
            </a:lvl1pPr>
            <a:lvl2pPr marL="457200" indent="-228600">
              <a:defRPr/>
            </a:lvl2pPr>
            <a:lvl3pPr marL="685800" indent="-228600">
              <a:defRPr/>
            </a:lvl3pPr>
            <a:lvl4pP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  <p:custDataLst>
              <p:tags r:id="rId5"/>
            </p:custDataLst>
          </p:nvPr>
        </p:nvSpPr>
        <p:spPr>
          <a:xfrm>
            <a:off x="5076826" y="1495426"/>
            <a:ext cx="4487863" cy="4772024"/>
          </a:xfrm>
        </p:spPr>
        <p:txBody>
          <a:bodyPr/>
          <a:lstStyle>
            <a:lvl1pPr>
              <a:defRPr/>
            </a:lvl1pPr>
            <a:lvl2pPr marL="457200" indent="-228600"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, larg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1981200" cy="2438400"/>
          </a:xfrm>
          <a:solidFill>
            <a:schemeClr val="accent1"/>
          </a:solidFill>
        </p:spPr>
        <p:txBody>
          <a:bodyPr rIns="91440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6CAB5F3F-0C09-2446-88B7-457681E8ABF6}" type="datetime1">
              <a:rPr lang="en-US" sz="1800" smtClean="0">
                <a:solidFill>
                  <a:srgbClr val="000000"/>
                </a:solidFill>
              </a:rPr>
              <a:pPr defTabSz="914400"/>
              <a:t>1/9/2020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00132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914400"/>
            <a:fld id="{74A398B2-5A34-1A4A-811E-F4027282568C}" type="slidenum">
              <a:rPr lang="en-US" sz="1800" smtClean="0">
                <a:solidFill>
                  <a:srgbClr val="000000"/>
                </a:solidFill>
              </a:rPr>
              <a:pPr defTabSz="9144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971800" y="1219200"/>
            <a:ext cx="6686550" cy="4876800"/>
          </a:xfrm>
          <a:prstGeom prst="rect">
            <a:avLst/>
          </a:prstGeom>
        </p:spPr>
        <p:txBody>
          <a:bodyPr vert="horz" lIns="182880" tIns="137160"/>
          <a:lstStyle>
            <a:lvl1pPr marL="0" indent="0">
              <a:spcBef>
                <a:spcPts val="400"/>
              </a:spcBef>
              <a:buFontTx/>
              <a:buNone/>
              <a:defRPr sz="4000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14900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content, large,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1981200" cy="2438400"/>
          </a:xfrm>
          <a:solidFill>
            <a:schemeClr val="accent1"/>
          </a:solidFill>
        </p:spPr>
        <p:txBody>
          <a:bodyPr rIns="91440">
            <a:normAutofit/>
          </a:bodyPr>
          <a:lstStyle>
            <a:lvl1pPr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  <a:latin typeface="+mn-lt"/>
              </a:defRPr>
            </a:lvl1pPr>
          </a:lstStyle>
          <a:p>
            <a:pPr defTabSz="914400"/>
            <a:fld id="{02114048-32B6-E540-A599-DA4A5454CD83}" type="datetime1">
              <a:rPr lang="en-US" sz="1800" smtClean="0"/>
              <a:pPr defTabSz="914400"/>
              <a:t>1/9/2020</a:t>
            </a:fld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00132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  <a:latin typeface="+mn-lt"/>
              </a:defRPr>
            </a:lvl1pPr>
          </a:lstStyle>
          <a:p>
            <a:pPr defTabSz="914400"/>
            <a:fld id="{74A398B2-5A34-1A4A-811E-F4027282568C}" type="slidenum">
              <a:rPr lang="en-US" sz="1800" smtClean="0"/>
              <a:pPr defTabSz="914400"/>
              <a:t>‹#›</a:t>
            </a:fld>
            <a:endParaRPr lang="en-US" sz="180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971800" y="1219200"/>
            <a:ext cx="6686550" cy="4876800"/>
          </a:xfrm>
          <a:prstGeom prst="rect">
            <a:avLst/>
          </a:prstGeom>
        </p:spPr>
        <p:txBody>
          <a:bodyPr vert="horz" lIns="182880" tIns="137160"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4000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669312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1981200" cy="2438400"/>
          </a:xfrm>
          <a:prstGeom prst="rect">
            <a:avLst/>
          </a:prstGeom>
          <a:solidFill>
            <a:srgbClr val="0A5BBA">
              <a:alpha val="89804"/>
            </a:srgbClr>
          </a:solidFill>
        </p:spPr>
        <p:txBody>
          <a:bodyPr lIns="182880" tIns="91440" rIns="91440" bIns="91440">
            <a:normAutofit/>
          </a:bodyPr>
          <a:lstStyle>
            <a:lvl1pPr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346950" y="635635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pPr defTabSz="914400"/>
            <a:fld id="{74A398B2-5A34-1A4A-811E-F4027282568C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429500" cy="4876800"/>
          </a:xfrm>
          <a:noFill/>
        </p:spPr>
        <p:txBody>
          <a:bodyPr lIns="182880" tIns="91440" rIns="91440" bIns="91440">
            <a:normAutofit/>
          </a:bodyPr>
          <a:lstStyle>
            <a:lvl1pPr marL="304792" indent="-304792">
              <a:lnSpc>
                <a:spcPct val="100000"/>
              </a:lnSpc>
              <a:buFont typeface="Arial" pitchFamily="34" charset="0"/>
              <a:buChar char="•"/>
              <a:defRPr/>
            </a:lvl1pPr>
            <a:lvl2pPr marL="609585" indent="-300559">
              <a:lnSpc>
                <a:spcPct val="100000"/>
              </a:lnSpc>
              <a:buFont typeface="Arial" pitchFamily="34" charset="0"/>
              <a:buChar char="•"/>
              <a:defRPr/>
            </a:lvl2pPr>
            <a:lvl3pPr marL="914377" indent="-304792">
              <a:lnSpc>
                <a:spcPct val="100000"/>
              </a:lnSpc>
              <a:buFont typeface="Arial" pitchFamily="34" charset="0"/>
              <a:buChar char="•"/>
              <a:defRPr/>
            </a:lvl3pPr>
            <a:lvl4pPr marL="1219170" indent="-304792">
              <a:lnSpc>
                <a:spcPct val="100000"/>
              </a:lnSpc>
              <a:buFont typeface="Arial" pitchFamily="34" charset="0"/>
              <a:buChar char="•"/>
              <a:defRPr/>
            </a:lvl4pPr>
            <a:lvl5pPr marL="1523962" indent="-304792">
              <a:lnSpc>
                <a:spcPct val="100000"/>
              </a:lnSpc>
              <a:buFont typeface="Arial" pitchFamily="34" charset="0"/>
              <a:buChar char="•"/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80088847"/>
      </p:ext>
    </p:extLst>
  </p:cSld>
  <p:clrMapOvr>
    <a:masterClrMapping/>
  </p:clrMapOvr>
  <p:transition>
    <p:fade/>
  </p:transition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Walkin - Editable - D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5165"/>
            <a:ext cx="1616926" cy="4778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490" y="925165"/>
            <a:ext cx="1616926" cy="4778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981" y="925165"/>
            <a:ext cx="1616926" cy="47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1" y="925164"/>
            <a:ext cx="1616926" cy="47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962" y="925165"/>
            <a:ext cx="1616926" cy="47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656" y="925165"/>
            <a:ext cx="1653344" cy="47786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770716"/>
            <a:ext cx="9906000" cy="208728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148" rIns="0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758" y="4770716"/>
            <a:ext cx="8033899" cy="1796217"/>
          </a:xfrm>
        </p:spPr>
        <p:txBody>
          <a:bodyPr/>
          <a:lstStyle>
            <a:lvl1pPr>
              <a:defRPr sz="3505">
                <a:gradFill>
                  <a:gsLst>
                    <a:gs pos="36283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667" y="303521"/>
            <a:ext cx="9454577" cy="504972"/>
          </a:xfrm>
          <a:prstGeom prst="rect">
            <a:avLst/>
          </a:prstGeom>
          <a:noFill/>
        </p:spPr>
        <p:txBody>
          <a:bodyPr wrap="square" lIns="145669" tIns="116535" rIns="145669" bIns="116535" rtlCol="0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505050"/>
                    </a:gs>
                    <a:gs pos="36283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505050"/>
                  </a:gs>
                  <a:gs pos="36283">
                    <a:srgbClr val="505050"/>
                  </a:gs>
                </a:gsLst>
                <a:lin ang="5400000" scaled="0"/>
              </a:gradFill>
            </a:endParaRP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 bwMode="black">
          <a:xfrm>
            <a:off x="8392277" y="6089269"/>
            <a:ext cx="1153475" cy="304828"/>
            <a:chOff x="457200" y="1643393"/>
            <a:chExt cx="4492753" cy="9645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33" name="Freeform 3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65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Walkin - Editable -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5165"/>
            <a:ext cx="1616926" cy="4778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490" y="925165"/>
            <a:ext cx="1616926" cy="4778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981" y="925165"/>
            <a:ext cx="1616926" cy="47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1" y="925164"/>
            <a:ext cx="1616926" cy="47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962" y="925165"/>
            <a:ext cx="1616926" cy="47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656" y="925165"/>
            <a:ext cx="1653344" cy="47786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770716"/>
            <a:ext cx="9906000" cy="2087285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148" rIns="0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758" y="4770716"/>
            <a:ext cx="8033899" cy="1796217"/>
          </a:xfrm>
        </p:spPr>
        <p:txBody>
          <a:bodyPr/>
          <a:lstStyle>
            <a:lvl1pPr>
              <a:defRPr sz="3505">
                <a:gradFill>
                  <a:gsLst>
                    <a:gs pos="36283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667" y="303521"/>
            <a:ext cx="9454577" cy="504972"/>
          </a:xfrm>
          <a:prstGeom prst="rect">
            <a:avLst/>
          </a:prstGeom>
          <a:noFill/>
        </p:spPr>
        <p:txBody>
          <a:bodyPr wrap="square" lIns="145669" tIns="116535" rIns="145669" bIns="116535" rtlCol="0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505050"/>
                    </a:gs>
                    <a:gs pos="36283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505050"/>
                  </a:gs>
                  <a:gs pos="36283">
                    <a:srgbClr val="505050"/>
                  </a:gs>
                </a:gsLst>
                <a:lin ang="5400000" scaled="0"/>
              </a:gradFill>
            </a:endParaRP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 bwMode="black">
          <a:xfrm>
            <a:off x="8392277" y="6089269"/>
            <a:ext cx="1153475" cy="304828"/>
            <a:chOff x="457200" y="1643393"/>
            <a:chExt cx="4492753" cy="9645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33" name="Freeform 3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44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Walkin - Editable -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5165"/>
            <a:ext cx="1616926" cy="4778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490" y="925165"/>
            <a:ext cx="1616926" cy="4778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981" y="925165"/>
            <a:ext cx="1616926" cy="47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1" y="925164"/>
            <a:ext cx="1616926" cy="47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962" y="925165"/>
            <a:ext cx="1616926" cy="47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656" y="925165"/>
            <a:ext cx="1653344" cy="47786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770716"/>
            <a:ext cx="9906000" cy="2087285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148" rIns="0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758" y="4770716"/>
            <a:ext cx="8033899" cy="1796217"/>
          </a:xfrm>
        </p:spPr>
        <p:txBody>
          <a:bodyPr/>
          <a:lstStyle>
            <a:lvl1pPr>
              <a:defRPr sz="3505">
                <a:gradFill>
                  <a:gsLst>
                    <a:gs pos="36283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667" y="303521"/>
            <a:ext cx="9454577" cy="504972"/>
          </a:xfrm>
          <a:prstGeom prst="rect">
            <a:avLst/>
          </a:prstGeom>
          <a:noFill/>
        </p:spPr>
        <p:txBody>
          <a:bodyPr wrap="square" lIns="145669" tIns="116535" rIns="145669" bIns="116535" rtlCol="0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505050"/>
                    </a:gs>
                    <a:gs pos="36283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505050"/>
                  </a:gs>
                  <a:gs pos="36283">
                    <a:srgbClr val="505050"/>
                  </a:gs>
                </a:gsLst>
                <a:lin ang="5400000" scaled="0"/>
              </a:gradFill>
            </a:endParaRP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 bwMode="black">
          <a:xfrm>
            <a:off x="8392277" y="6089269"/>
            <a:ext cx="1153475" cy="304828"/>
            <a:chOff x="457200" y="1643393"/>
            <a:chExt cx="4492753" cy="9645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33" name="Freeform 3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05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Walkin - Editable -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5165"/>
            <a:ext cx="1616926" cy="4778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490" y="925165"/>
            <a:ext cx="1616926" cy="47786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981" y="925165"/>
            <a:ext cx="1616926" cy="47786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471" y="925164"/>
            <a:ext cx="1616926" cy="4778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962" y="925165"/>
            <a:ext cx="1616926" cy="4778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656" y="925165"/>
            <a:ext cx="1653344" cy="47786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770716"/>
            <a:ext cx="9906000" cy="2087285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7148" rIns="0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758" y="4770716"/>
            <a:ext cx="8033899" cy="1796217"/>
          </a:xfrm>
        </p:spPr>
        <p:txBody>
          <a:bodyPr/>
          <a:lstStyle>
            <a:lvl1pPr>
              <a:defRPr sz="3505">
                <a:gradFill>
                  <a:gsLst>
                    <a:gs pos="36283">
                      <a:srgbClr val="FFFFFF"/>
                    </a:gs>
                    <a:gs pos="6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32667" y="303521"/>
            <a:ext cx="9454577" cy="504972"/>
          </a:xfrm>
          <a:prstGeom prst="rect">
            <a:avLst/>
          </a:prstGeom>
          <a:noFill/>
        </p:spPr>
        <p:txBody>
          <a:bodyPr wrap="square" lIns="145669" tIns="116535" rIns="145669" bIns="116535" rtlCol="0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505050"/>
                    </a:gs>
                    <a:gs pos="36283">
                      <a:srgbClr val="505050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505050"/>
                  </a:gs>
                  <a:gs pos="36283">
                    <a:srgbClr val="505050"/>
                  </a:gs>
                </a:gsLst>
                <a:lin ang="5400000" scaled="0"/>
              </a:gradFill>
            </a:endParaRP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 bwMode="black">
          <a:xfrm>
            <a:off x="8392277" y="6089269"/>
            <a:ext cx="1153475" cy="304828"/>
            <a:chOff x="457200" y="1643393"/>
            <a:chExt cx="4492753" cy="9645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33" name="Freeform 3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68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Editable - D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 bwMode="black">
          <a:xfrm>
            <a:off x="373021" y="470067"/>
            <a:ext cx="1153475" cy="304828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2667" y="5790555"/>
            <a:ext cx="5812852" cy="774596"/>
          </a:xfrm>
          <a:prstGeom prst="rect">
            <a:avLst/>
          </a:prstGeom>
          <a:noFill/>
        </p:spPr>
        <p:txBody>
          <a:bodyPr wrap="square" lIns="145669" tIns="116535" rIns="145669" bIns="116535" rtlCol="0" anchor="b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FFFFFF"/>
                    </a:gs>
                    <a:gs pos="36283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FFFFFF"/>
                  </a:gs>
                  <a:gs pos="36283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>
          <a:xfrm>
            <a:off x="218758" y="1187621"/>
            <a:ext cx="5826761" cy="2689656"/>
          </a:xfrm>
        </p:spPr>
        <p:txBody>
          <a:bodyPr/>
          <a:lstStyle>
            <a:lvl1pPr>
              <a:defRPr sz="3505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-1"/>
            <a:ext cx="1820863" cy="2241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2285999"/>
            <a:ext cx="1820863" cy="2241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4571999"/>
            <a:ext cx="1820863" cy="22862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-1"/>
            <a:ext cx="1857280" cy="2241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2285999"/>
            <a:ext cx="1857280" cy="2241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4571791"/>
            <a:ext cx="1857280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Editab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 bwMode="black">
          <a:xfrm>
            <a:off x="373021" y="470067"/>
            <a:ext cx="1153475" cy="304828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2667" y="5790555"/>
            <a:ext cx="5812852" cy="774596"/>
          </a:xfrm>
          <a:prstGeom prst="rect">
            <a:avLst/>
          </a:prstGeom>
          <a:noFill/>
        </p:spPr>
        <p:txBody>
          <a:bodyPr wrap="square" lIns="145669" tIns="116535" rIns="145669" bIns="116535" rtlCol="0" anchor="b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FFFFFF"/>
                    </a:gs>
                    <a:gs pos="36283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FFFFFF"/>
                  </a:gs>
                  <a:gs pos="36283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>
          <a:xfrm>
            <a:off x="218758" y="1187621"/>
            <a:ext cx="5826761" cy="2689656"/>
          </a:xfrm>
        </p:spPr>
        <p:txBody>
          <a:bodyPr/>
          <a:lstStyle>
            <a:lvl1pPr>
              <a:defRPr sz="3505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-1"/>
            <a:ext cx="1820863" cy="2241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2285999"/>
            <a:ext cx="1820863" cy="2241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4571999"/>
            <a:ext cx="1820863" cy="22862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-1"/>
            <a:ext cx="1857280" cy="2241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2285999"/>
            <a:ext cx="1857280" cy="2241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4571791"/>
            <a:ext cx="1857280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Editable -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 bwMode="black">
          <a:xfrm>
            <a:off x="373021" y="470067"/>
            <a:ext cx="1153475" cy="304828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2667" y="5790555"/>
            <a:ext cx="5812852" cy="774596"/>
          </a:xfrm>
          <a:prstGeom prst="rect">
            <a:avLst/>
          </a:prstGeom>
          <a:noFill/>
        </p:spPr>
        <p:txBody>
          <a:bodyPr wrap="square" lIns="145669" tIns="116535" rIns="145669" bIns="116535" rtlCol="0" anchor="b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FFFFFF"/>
                    </a:gs>
                    <a:gs pos="36283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FFFFFF"/>
                  </a:gs>
                  <a:gs pos="36283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>
          <a:xfrm>
            <a:off x="218758" y="1187621"/>
            <a:ext cx="5826761" cy="2689656"/>
          </a:xfrm>
        </p:spPr>
        <p:txBody>
          <a:bodyPr/>
          <a:lstStyle>
            <a:lvl1pPr>
              <a:defRPr sz="3505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-1"/>
            <a:ext cx="1820863" cy="2241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2285999"/>
            <a:ext cx="1820863" cy="2241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4571999"/>
            <a:ext cx="1820863" cy="22862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-1"/>
            <a:ext cx="1857280" cy="2241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2285999"/>
            <a:ext cx="1857280" cy="2241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4571791"/>
            <a:ext cx="1857280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  <p:custDataLst>
              <p:tags r:id="rId4"/>
            </p:custDataLst>
          </p:nvPr>
        </p:nvSpPr>
        <p:spPr>
          <a:xfrm>
            <a:off x="341313" y="2133600"/>
            <a:ext cx="4487862" cy="4133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  <p:custDataLst>
              <p:tags r:id="rId5"/>
            </p:custDataLst>
          </p:nvPr>
        </p:nvSpPr>
        <p:spPr>
          <a:xfrm>
            <a:off x="5076826" y="2133600"/>
            <a:ext cx="4487863" cy="4133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341313" y="1495425"/>
            <a:ext cx="4487862" cy="640080"/>
          </a:xfrm>
        </p:spPr>
        <p:txBody>
          <a:bodyPr vert="horz" lIns="0" tIns="33059" rIns="33059" bIns="33059" rtlCol="0">
            <a:noAutofit/>
          </a:bodyPr>
          <a:lstStyle>
            <a:lvl1pPr algn="l">
              <a:buNone/>
              <a:defRPr lang="en-US" sz="2000" b="1" kern="1200" noProof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5pPr>
              <a:buNone/>
              <a:defRPr/>
            </a:lvl5pPr>
          </a:lstStyle>
          <a:p>
            <a:pPr marL="0" lvl="0" indent="0" algn="l" defTabSz="91434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None/>
            </a:pPr>
            <a:r>
              <a:rPr lang="en-US" noProof="0"/>
              <a:t>Click to edit Master text style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076826" y="1495425"/>
            <a:ext cx="4487863" cy="640080"/>
          </a:xfrm>
        </p:spPr>
        <p:txBody>
          <a:bodyPr vert="horz" lIns="0" tIns="33059" rIns="33059" bIns="33059" rtlCol="0">
            <a:noAutofit/>
          </a:bodyPr>
          <a:lstStyle>
            <a:lvl1pPr algn="l">
              <a:buNone/>
              <a:defRPr lang="en-US" sz="2000" b="1" kern="1200" noProof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4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None/>
            </a:pPr>
            <a:r>
              <a:rPr lang="en-US" noProof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Editable 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 bwMode="black">
          <a:xfrm>
            <a:off x="373021" y="470067"/>
            <a:ext cx="1153475" cy="304828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42929"/>
              <a:endParaRPr lang="en-US" sz="1434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32667" y="5790555"/>
            <a:ext cx="5812852" cy="774596"/>
          </a:xfrm>
          <a:prstGeom prst="rect">
            <a:avLst/>
          </a:prstGeom>
          <a:noFill/>
        </p:spPr>
        <p:txBody>
          <a:bodyPr wrap="square" lIns="145669" tIns="116535" rIns="145669" bIns="116535" rtlCol="0" anchor="b">
            <a:spAutoFit/>
          </a:bodyPr>
          <a:lstStyle/>
          <a:p>
            <a:pPr defTabSz="742929"/>
            <a:r>
              <a:rPr lang="en-US" sz="1752">
                <a:gradFill>
                  <a:gsLst>
                    <a:gs pos="12389">
                      <a:srgbClr val="FFFFFF"/>
                    </a:gs>
                    <a:gs pos="36283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“Our mission is to empower every person and every organization on the planet to achieve more.”</a:t>
            </a:r>
            <a:endParaRPr lang="en-US" sz="1752">
              <a:gradFill>
                <a:gsLst>
                  <a:gs pos="12389">
                    <a:srgbClr val="FFFFFF"/>
                  </a:gs>
                  <a:gs pos="36283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>
          <a:xfrm>
            <a:off x="218758" y="1187621"/>
            <a:ext cx="5826761" cy="2689656"/>
          </a:xfrm>
        </p:spPr>
        <p:txBody>
          <a:bodyPr/>
          <a:lstStyle>
            <a:lvl1pPr>
              <a:defRPr sz="3505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-1"/>
            <a:ext cx="1820863" cy="22413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2285999"/>
            <a:ext cx="1820863" cy="22413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776" y="4571999"/>
            <a:ext cx="1820863" cy="22862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-1"/>
            <a:ext cx="1857280" cy="2241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2285999"/>
            <a:ext cx="1857280" cy="22413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720" y="4571791"/>
            <a:ext cx="1857280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8757" y="1189177"/>
            <a:ext cx="9468487" cy="1650773"/>
          </a:xfrm>
        </p:spPr>
        <p:txBody>
          <a:bodyPr/>
          <a:lstStyle>
            <a:lvl1pPr marL="0" indent="0">
              <a:buNone/>
              <a:defRPr sz="3186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593"/>
            </a:lvl2pPr>
            <a:lvl3pPr marL="182080" indent="0">
              <a:buNone/>
              <a:defRPr/>
            </a:lvl3pPr>
            <a:lvl4pPr marL="364160" indent="0">
              <a:buNone/>
              <a:defRPr/>
            </a:lvl4pPr>
            <a:lvl5pPr marL="54624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14364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8757" y="1189177"/>
            <a:ext cx="9468487" cy="1650773"/>
          </a:xfrm>
        </p:spPr>
        <p:txBody>
          <a:bodyPr/>
          <a:lstStyle>
            <a:lvl1pPr marL="0" indent="0">
              <a:buNone/>
              <a:defRPr sz="3186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593"/>
            </a:lvl2pPr>
            <a:lvl3pPr marL="182080" indent="0">
              <a:buNone/>
              <a:defRPr/>
            </a:lvl3pPr>
            <a:lvl4pPr marL="364160" indent="0">
              <a:buNone/>
              <a:defRPr/>
            </a:lvl4pPr>
            <a:lvl5pPr marL="54624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602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7" y="1189177"/>
            <a:ext cx="9468487" cy="1660647"/>
          </a:xfrm>
        </p:spPr>
        <p:txBody>
          <a:bodyPr>
            <a:spAutoFit/>
          </a:bodyPr>
          <a:lstStyle>
            <a:lvl1pPr>
              <a:defRPr sz="286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17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7" y="1189177"/>
            <a:ext cx="9468487" cy="1660647"/>
          </a:xfrm>
        </p:spPr>
        <p:txBody>
          <a:bodyPr>
            <a:spAutoFit/>
          </a:bodyPr>
          <a:lstStyle>
            <a:lvl1pPr>
              <a:defRPr sz="2867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26029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8" y="1189175"/>
            <a:ext cx="4370070" cy="1562607"/>
          </a:xfrm>
        </p:spPr>
        <p:txBody>
          <a:bodyPr wrap="square">
            <a:spAutoFit/>
          </a:bodyPr>
          <a:lstStyle>
            <a:lvl1pPr marL="0" indent="0">
              <a:spcBef>
                <a:spcPts val="975"/>
              </a:spcBef>
              <a:buClr>
                <a:schemeClr val="tx1"/>
              </a:buClr>
              <a:buFont typeface="Wingdings" pitchFamily="2" charset="2"/>
              <a:buNone/>
              <a:defRPr sz="254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93"/>
            </a:lvl2pPr>
            <a:lvl3pPr marL="184609" indent="0">
              <a:buNone/>
              <a:tabLst/>
              <a:defRPr sz="1593"/>
            </a:lvl3pPr>
            <a:lvl4pPr marL="366689" indent="0">
              <a:buNone/>
              <a:defRPr/>
            </a:lvl4pPr>
            <a:lvl5pPr marL="54624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17174" y="1189175"/>
            <a:ext cx="4370070" cy="1562607"/>
          </a:xfrm>
        </p:spPr>
        <p:txBody>
          <a:bodyPr wrap="square">
            <a:spAutoFit/>
          </a:bodyPr>
          <a:lstStyle>
            <a:lvl1pPr marL="0" indent="0">
              <a:spcBef>
                <a:spcPts val="975"/>
              </a:spcBef>
              <a:buClr>
                <a:schemeClr val="tx1"/>
              </a:buClr>
              <a:buFont typeface="Wingdings" pitchFamily="2" charset="2"/>
              <a:buNone/>
              <a:defRPr sz="254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93"/>
            </a:lvl2pPr>
            <a:lvl3pPr marL="184609" indent="0">
              <a:buNone/>
              <a:tabLst/>
              <a:defRPr sz="1593"/>
            </a:lvl3pPr>
            <a:lvl4pPr marL="366689" indent="0">
              <a:buNone/>
              <a:defRPr/>
            </a:lvl4pPr>
            <a:lvl5pPr marL="54624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15366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8" y="1189175"/>
            <a:ext cx="4370070" cy="1562607"/>
          </a:xfrm>
        </p:spPr>
        <p:txBody>
          <a:bodyPr wrap="square">
            <a:spAutoFit/>
          </a:bodyPr>
          <a:lstStyle>
            <a:lvl1pPr marL="0" indent="0">
              <a:spcBef>
                <a:spcPts val="975"/>
              </a:spcBef>
              <a:buClr>
                <a:schemeClr val="tx1"/>
              </a:buClr>
              <a:buFont typeface="Wingdings" pitchFamily="2" charset="2"/>
              <a:buNone/>
              <a:defRPr sz="2549"/>
            </a:lvl1pPr>
            <a:lvl2pPr marL="0" indent="0">
              <a:buNone/>
              <a:defRPr sz="1593"/>
            </a:lvl2pPr>
            <a:lvl3pPr marL="184609" indent="0">
              <a:buNone/>
              <a:tabLst/>
              <a:defRPr sz="1593"/>
            </a:lvl3pPr>
            <a:lvl4pPr marL="366689" indent="0">
              <a:buNone/>
              <a:defRPr/>
            </a:lvl4pPr>
            <a:lvl5pPr marL="54624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17174" y="1189175"/>
            <a:ext cx="4370070" cy="1562607"/>
          </a:xfrm>
        </p:spPr>
        <p:txBody>
          <a:bodyPr wrap="square">
            <a:spAutoFit/>
          </a:bodyPr>
          <a:lstStyle>
            <a:lvl1pPr marL="0" indent="0">
              <a:spcBef>
                <a:spcPts val="975"/>
              </a:spcBef>
              <a:buClr>
                <a:schemeClr val="tx1"/>
              </a:buClr>
              <a:buFont typeface="Wingdings" pitchFamily="2" charset="2"/>
              <a:buNone/>
              <a:defRPr sz="2549"/>
            </a:lvl1pPr>
            <a:lvl2pPr marL="0" indent="0">
              <a:buNone/>
              <a:defRPr sz="1593"/>
            </a:lvl2pPr>
            <a:lvl3pPr marL="184609" indent="0">
              <a:buNone/>
              <a:tabLst/>
              <a:defRPr sz="1593"/>
            </a:lvl3pPr>
            <a:lvl4pPr marL="366689" indent="0">
              <a:buNone/>
              <a:defRPr/>
            </a:lvl4pPr>
            <a:lvl5pPr marL="54624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66606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8" y="1189176"/>
            <a:ext cx="4370070" cy="1616596"/>
          </a:xfrm>
        </p:spPr>
        <p:txBody>
          <a:bodyPr wrap="square">
            <a:spAutoFit/>
          </a:bodyPr>
          <a:lstStyle>
            <a:lvl1pPr marL="228865" indent="-228865">
              <a:spcBef>
                <a:spcPts val="975"/>
              </a:spcBef>
              <a:buClr>
                <a:schemeClr val="tx2"/>
              </a:buClr>
              <a:buFont typeface="Arial" pitchFamily="34" charset="0"/>
              <a:buChar char="•"/>
              <a:defRPr sz="254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423074" indent="-185740">
              <a:defRPr sz="1912"/>
            </a:lvl2pPr>
            <a:lvl3pPr marL="557219" indent="-134146">
              <a:tabLst/>
              <a:defRPr sz="1593"/>
            </a:lvl3pPr>
            <a:lvl4pPr marL="701683" indent="-144464">
              <a:defRPr/>
            </a:lvl4pPr>
            <a:lvl5pPr marL="835829" indent="-13414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17174" y="1189176"/>
            <a:ext cx="4370070" cy="1616596"/>
          </a:xfrm>
        </p:spPr>
        <p:txBody>
          <a:bodyPr wrap="square">
            <a:spAutoFit/>
          </a:bodyPr>
          <a:lstStyle>
            <a:lvl1pPr marL="228865" indent="-228865">
              <a:spcBef>
                <a:spcPts val="975"/>
              </a:spcBef>
              <a:buClr>
                <a:schemeClr val="tx2"/>
              </a:buClr>
              <a:buFont typeface="Arial" pitchFamily="34" charset="0"/>
              <a:buChar char="•"/>
              <a:defRPr sz="254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423074" indent="-185740">
              <a:defRPr sz="1912"/>
            </a:lvl2pPr>
            <a:lvl3pPr marL="557219" indent="-134146">
              <a:tabLst/>
              <a:defRPr sz="1593"/>
            </a:lvl3pPr>
            <a:lvl4pPr marL="701683" indent="-144464">
              <a:defRPr/>
            </a:lvl4pPr>
            <a:lvl5pPr marL="835829" indent="-13414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28390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8" y="1189176"/>
            <a:ext cx="4370070" cy="1616596"/>
          </a:xfrm>
        </p:spPr>
        <p:txBody>
          <a:bodyPr wrap="square">
            <a:spAutoFit/>
          </a:bodyPr>
          <a:lstStyle>
            <a:lvl1pPr marL="228865" indent="-228865">
              <a:spcBef>
                <a:spcPts val="975"/>
              </a:spcBef>
              <a:buClr>
                <a:schemeClr val="tx1"/>
              </a:buClr>
              <a:buFont typeface="Arial" pitchFamily="34" charset="0"/>
              <a:buChar char="•"/>
              <a:defRPr sz="2549"/>
            </a:lvl1pPr>
            <a:lvl2pPr marL="423074" indent="-185740">
              <a:defRPr sz="1912"/>
            </a:lvl2pPr>
            <a:lvl3pPr marL="557219" indent="-134146">
              <a:tabLst/>
              <a:defRPr sz="1593"/>
            </a:lvl3pPr>
            <a:lvl4pPr marL="701683" indent="-144464">
              <a:defRPr/>
            </a:lvl4pPr>
            <a:lvl5pPr marL="835829" indent="-13414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17174" y="1189176"/>
            <a:ext cx="4370070" cy="1616596"/>
          </a:xfrm>
        </p:spPr>
        <p:txBody>
          <a:bodyPr wrap="square">
            <a:spAutoFit/>
          </a:bodyPr>
          <a:lstStyle>
            <a:lvl1pPr marL="228865" indent="-228865">
              <a:spcBef>
                <a:spcPts val="975"/>
              </a:spcBef>
              <a:buClr>
                <a:schemeClr val="tx1"/>
              </a:buClr>
              <a:buFont typeface="Arial" pitchFamily="34" charset="0"/>
              <a:buChar char="•"/>
              <a:defRPr sz="2549"/>
            </a:lvl1pPr>
            <a:lvl2pPr marL="423074" indent="-185740">
              <a:defRPr sz="1912"/>
            </a:lvl2pPr>
            <a:lvl3pPr marL="557219" indent="-134146">
              <a:tabLst/>
              <a:defRPr sz="1593"/>
            </a:lvl3pPr>
            <a:lvl4pPr marL="701683" indent="-144464">
              <a:defRPr/>
            </a:lvl4pPr>
            <a:lvl5pPr marL="835829" indent="-13414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8129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9625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860879" y="3877276"/>
            <a:ext cx="8045121" cy="298072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669" tIns="116535" rIns="145669" bIns="11653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860879" y="1187621"/>
            <a:ext cx="8045121" cy="268965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5669" tIns="116535" rIns="145669" bIns="116535" numCol="1" rtlCol="0" anchor="t" anchorCtr="0" compatLnSpc="1">
            <a:prstTxWarp prst="textNoShape">
              <a:avLst/>
            </a:prstTxWarp>
          </a:bodyPr>
          <a:lstStyle/>
          <a:p>
            <a:pPr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61327" y="1187621"/>
            <a:ext cx="8044673" cy="2689656"/>
          </a:xfrm>
        </p:spPr>
        <p:txBody>
          <a:bodyPr>
            <a:noAutofit/>
          </a:bodyPr>
          <a:lstStyle>
            <a:lvl1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23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593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5200" indent="0">
              <a:buNone/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61327" y="3877276"/>
            <a:ext cx="8044673" cy="2689656"/>
          </a:xfrm>
        </p:spPr>
        <p:txBody>
          <a:bodyPr>
            <a:noAutofit/>
          </a:bodyPr>
          <a:lstStyle>
            <a:lvl1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23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593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5200" indent="0">
              <a:buNone/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187621"/>
            <a:ext cx="1860877" cy="268965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lIns="182880" tIns="146304" rIns="182880" bIns="146304" anchor="b">
            <a:noAutofit/>
          </a:bodyPr>
          <a:lstStyle>
            <a:lvl1pPr marL="0" indent="0">
              <a:buNone/>
              <a:defRPr sz="1593">
                <a:gradFill>
                  <a:gsLst>
                    <a:gs pos="18584">
                      <a:srgbClr val="FFFFFF"/>
                    </a:gs>
                    <a:gs pos="7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263734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enari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3344" y="3877276"/>
            <a:ext cx="9909344" cy="298072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4173" tIns="116535" rIns="145669" bIns="11653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860879" y="1187621"/>
            <a:ext cx="8045121" cy="1344828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5669" tIns="116535" rIns="145669" bIns="116535" numCol="1" rtlCol="0" anchor="t" anchorCtr="0" compatLnSpc="1">
            <a:prstTxWarp prst="textNoShape">
              <a:avLst/>
            </a:prstTxWarp>
          </a:bodyPr>
          <a:lstStyle/>
          <a:p>
            <a:pPr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860879" y="2532448"/>
            <a:ext cx="8045121" cy="134482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5669" tIns="116535" rIns="145669" bIns="116535" numCol="1" rtlCol="0" anchor="t" anchorCtr="0" compatLnSpc="1">
            <a:prstTxWarp prst="textNoShape">
              <a:avLst/>
            </a:prstTxWarp>
          </a:bodyPr>
          <a:lstStyle/>
          <a:p>
            <a:pPr defTabSz="742714" fontAlgn="base">
              <a:spcBef>
                <a:spcPct val="0"/>
              </a:spcBef>
              <a:spcAft>
                <a:spcPct val="0"/>
              </a:spcAft>
            </a:pPr>
            <a:endParaRPr lang="en-US" sz="159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61327" y="2532448"/>
            <a:ext cx="8044673" cy="1344828"/>
          </a:xfrm>
        </p:spPr>
        <p:txBody>
          <a:bodyPr>
            <a:noAutofit/>
          </a:bodyPr>
          <a:lstStyle>
            <a:lvl1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23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593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5200" indent="0">
              <a:buNone/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8759" y="3877276"/>
            <a:ext cx="9687242" cy="2689656"/>
          </a:xfrm>
        </p:spPr>
        <p:txBody>
          <a:bodyPr>
            <a:noAutofit/>
          </a:bodyPr>
          <a:lstStyle>
            <a:lvl1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23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593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5200" indent="0">
              <a:buNone/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187621"/>
            <a:ext cx="1860877" cy="268965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</p:spPr>
        <p:txBody>
          <a:bodyPr lIns="182880" tIns="146304" rIns="182880" bIns="146304" anchor="b">
            <a:noAutofit/>
          </a:bodyPr>
          <a:lstStyle>
            <a:lvl1pPr marL="0" indent="0">
              <a:buNone/>
              <a:defRPr sz="1593">
                <a:gradFill>
                  <a:gsLst>
                    <a:gs pos="18584">
                      <a:srgbClr val="FFFFFF"/>
                    </a:gs>
                    <a:gs pos="7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61327" y="1187621"/>
            <a:ext cx="8044673" cy="1344828"/>
          </a:xfrm>
        </p:spPr>
        <p:txBody>
          <a:bodyPr>
            <a:noAutofit/>
          </a:bodyPr>
          <a:lstStyle>
            <a:lvl1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23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 algn="l" defTabSz="74271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1593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5200" indent="0">
              <a:buNone/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defRPr>
                <a:gradFill>
                  <a:gsLst>
                    <a:gs pos="13274">
                      <a:srgbClr val="FFFFFF"/>
                    </a:gs>
                    <a:gs pos="39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587251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137" y="289511"/>
            <a:ext cx="6556990" cy="899665"/>
          </a:xfrm>
        </p:spPr>
        <p:txBody>
          <a:bodyPr/>
          <a:lstStyle>
            <a:lvl1pPr>
              <a:defRPr sz="31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2632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82880" tIns="146304" rIns="182880" bIns="146304" anchor="b">
            <a:noAutofit/>
          </a:bodyPr>
          <a:lstStyle>
            <a:lvl1pPr marL="0" indent="0">
              <a:buNone/>
              <a:defRPr>
                <a:gradFill>
                  <a:gsLst>
                    <a:gs pos="18584">
                      <a:srgbClr val="FFFFFF"/>
                    </a:gs>
                    <a:gs pos="7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033720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137" y="289511"/>
            <a:ext cx="6556990" cy="899665"/>
          </a:xfrm>
        </p:spPr>
        <p:txBody>
          <a:bodyPr/>
          <a:lstStyle>
            <a:lvl1pPr>
              <a:defRPr sz="31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2632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82880" tIns="146304" rIns="182880" bIns="146304" anchor="b">
            <a:noAutofit/>
          </a:bodyPr>
          <a:lstStyle>
            <a:lvl1pPr marL="0" indent="0">
              <a:buNone/>
              <a:defRPr>
                <a:gradFill>
                  <a:gsLst>
                    <a:gs pos="18584">
                      <a:srgbClr val="FFFFFF"/>
                    </a:gs>
                    <a:gs pos="7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32137" y="1189176"/>
            <a:ext cx="6555107" cy="1572418"/>
          </a:xfrm>
        </p:spPr>
        <p:txBody>
          <a:bodyPr wrap="square">
            <a:spAutoFit/>
          </a:bodyPr>
          <a:lstStyle>
            <a:lvl1pPr marL="228865" indent="-228865">
              <a:spcBef>
                <a:spcPts val="975"/>
              </a:spcBef>
              <a:buClr>
                <a:schemeClr val="tx2"/>
              </a:buClr>
              <a:buFont typeface="Arial" pitchFamily="34" charset="0"/>
              <a:buChar char="•"/>
              <a:defRPr sz="2230">
                <a:gradFill>
                  <a:gsLst>
                    <a:gs pos="26549">
                      <a:schemeClr val="tx2"/>
                    </a:gs>
                    <a:gs pos="65000">
                      <a:schemeClr val="tx2"/>
                    </a:gs>
                  </a:gsLst>
                  <a:lin ang="5400000" scaled="0"/>
                </a:gradFill>
              </a:defRPr>
            </a:lvl1pPr>
            <a:lvl2pPr marL="423074" indent="-185740">
              <a:defRPr sz="1912"/>
            </a:lvl2pPr>
            <a:lvl3pPr marL="557219" indent="-134146">
              <a:tabLst/>
              <a:defRPr sz="1593"/>
            </a:lvl3pPr>
            <a:lvl4pPr marL="701683" indent="-144464">
              <a:defRPr/>
            </a:lvl4pPr>
            <a:lvl5pPr marL="835829" indent="-13414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157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2632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82880" tIns="146304" rIns="182880" bIns="146304" anchor="b">
            <a:noAutofit/>
          </a:bodyPr>
          <a:lstStyle>
            <a:lvl1pPr marL="0" indent="0">
              <a:buNone/>
              <a:defRPr>
                <a:gradFill>
                  <a:gsLst>
                    <a:gs pos="18584">
                      <a:srgbClr val="FFFFFF"/>
                    </a:gs>
                    <a:gs pos="7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89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1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42232" y="-1"/>
            <a:ext cx="6263768" cy="478758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37168">
                      <a:srgbClr val="FFFFFF"/>
                    </a:gs>
                    <a:gs pos="7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47102" y="2084172"/>
            <a:ext cx="2694624" cy="2689656"/>
          </a:xfrm>
        </p:spPr>
        <p:txBody>
          <a:bodyPr>
            <a:noAutofit/>
          </a:bodyPr>
          <a:lstStyle>
            <a:lvl1pPr marL="0" indent="0">
              <a:buNone/>
              <a:defRPr sz="2230">
                <a:gradFill>
                  <a:gsLst>
                    <a:gs pos="15044">
                      <a:schemeClr val="accent2"/>
                    </a:gs>
                    <a:gs pos="30973">
                      <a:schemeClr val="accent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940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2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42232" y="-1"/>
            <a:ext cx="6263768" cy="478758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37168">
                      <a:srgbClr val="FFFFFF"/>
                    </a:gs>
                    <a:gs pos="7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57" y="1749993"/>
            <a:ext cx="655840" cy="30261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47102" y="2084172"/>
            <a:ext cx="2694624" cy="2689656"/>
          </a:xfrm>
        </p:spPr>
        <p:txBody>
          <a:bodyPr>
            <a:noAutofit/>
          </a:bodyPr>
          <a:lstStyle>
            <a:lvl1pPr marL="0" indent="0">
              <a:buNone/>
              <a:defRPr lang="en-US" sz="2230" kern="1200" spc="0" baseline="0" dirty="0">
                <a:gradFill>
                  <a:gsLst>
                    <a:gs pos="15044">
                      <a:schemeClr val="accent2"/>
                    </a:gs>
                    <a:gs pos="30973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7429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  <a:p>
            <a:pPr marL="0" marR="0" lvl="1" indent="0" algn="l" defTabSz="7429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475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 - Cont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4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Activity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8757" y="1189177"/>
            <a:ext cx="9468487" cy="1572418"/>
          </a:xfrm>
        </p:spPr>
        <p:txBody>
          <a:bodyPr>
            <a:spAutoFit/>
          </a:bodyPr>
          <a:lstStyle>
            <a:lvl1pPr>
              <a:defRPr sz="223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8757" y="291068"/>
            <a:ext cx="9468487" cy="898108"/>
          </a:xfrm>
        </p:spPr>
        <p:txBody>
          <a:bodyPr>
            <a:noAutofit/>
          </a:bodyPr>
          <a:lstStyle>
            <a:lvl1pPr marL="0" indent="0" algn="l" defTabSz="742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86" b="0" kern="1200" cap="none" spc="-8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82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 -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4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Activity title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3" y="-1"/>
            <a:ext cx="3860229" cy="47875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37168">
                      <a:srgbClr val="FFFFFF"/>
                    </a:gs>
                    <a:gs pos="7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864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 - Photo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4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Activity title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3" y="-1"/>
            <a:ext cx="3860229" cy="47875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37168">
                      <a:srgbClr val="FFFFFF"/>
                    </a:gs>
                    <a:gs pos="71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81872" y="1189177"/>
            <a:ext cx="5705371" cy="1572418"/>
          </a:xfrm>
        </p:spPr>
        <p:txBody>
          <a:bodyPr wrap="square">
            <a:spAutoFit/>
          </a:bodyPr>
          <a:lstStyle>
            <a:lvl1pPr>
              <a:defRPr sz="223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81872" y="291068"/>
            <a:ext cx="5705371" cy="898108"/>
          </a:xfrm>
        </p:spPr>
        <p:txBody>
          <a:bodyPr>
            <a:noAutofit/>
          </a:bodyPr>
          <a:lstStyle>
            <a:lvl1pPr marL="0" indent="0" algn="l" defTabSz="742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186" b="0" kern="1200" cap="none" spc="-8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05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1"/>
          <a:ext cx="147061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47061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778498"/>
            <a:ext cx="9906000" cy="957378"/>
          </a:xfrm>
          <a:solidFill>
            <a:schemeClr val="accent4"/>
          </a:solidFill>
        </p:spPr>
        <p:txBody>
          <a:bodyPr wrap="square" lIns="411480" tIns="146304" rIns="411480" bIns="146304" anchor="t" anchorCtr="0">
            <a:spAutoFit/>
          </a:bodyPr>
          <a:lstStyle>
            <a:lvl1pPr>
              <a:defRPr sz="4779" spc="-80" baseline="0">
                <a:gradFill>
                  <a:gsLst>
                    <a:gs pos="24779">
                      <a:srgbClr val="FFFFFF"/>
                    </a:gs>
                    <a:gs pos="7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Activity title</a:t>
            </a:r>
          </a:p>
        </p:txBody>
      </p:sp>
    </p:spTree>
    <p:extLst>
      <p:ext uri="{BB962C8B-B14F-4D97-AF65-F5344CB8AC3E}">
        <p14:creationId xmlns:p14="http://schemas.microsoft.com/office/powerpoint/2010/main" val="28076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7" y="4325553"/>
            <a:ext cx="9468487" cy="846578"/>
          </a:xfrm>
          <a:noFill/>
        </p:spPr>
        <p:txBody>
          <a:bodyPr tIns="91440" bIns="91440" anchor="t" anchorCtr="0">
            <a:spAutoFit/>
          </a:bodyPr>
          <a:lstStyle>
            <a:lvl1pPr>
              <a:defRPr sz="4779" spc="-8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8757" y="5321721"/>
            <a:ext cx="9468487" cy="1245211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912" baseline="0">
                <a:gradFill>
                  <a:gsLst>
                    <a:gs pos="9735">
                      <a:srgbClr val="525252"/>
                    </a:gs>
                    <a:gs pos="62000">
                      <a:srgbClr val="525252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summary</a:t>
            </a:r>
          </a:p>
        </p:txBody>
      </p:sp>
    </p:spTree>
    <p:extLst>
      <p:ext uri="{BB962C8B-B14F-4D97-AF65-F5344CB8AC3E}">
        <p14:creationId xmlns:p14="http://schemas.microsoft.com/office/powerpoint/2010/main" val="23933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7" y="2084172"/>
            <a:ext cx="9468487" cy="978986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735" spc="-80" baseline="0">
                <a:gradFill>
                  <a:gsLst>
                    <a:gs pos="30973">
                      <a:schemeClr val="tx1"/>
                    </a:gs>
                    <a:gs pos="64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5650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7" y="2084172"/>
            <a:ext cx="9468487" cy="978986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735" spc="-8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70121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7" y="2084172"/>
            <a:ext cx="9468487" cy="978986"/>
          </a:xfrm>
          <a:noFill/>
        </p:spPr>
        <p:txBody>
          <a:bodyPr tIns="91440" bIns="91440" anchor="t" anchorCtr="0">
            <a:spAutoFit/>
          </a:bodyPr>
          <a:lstStyle>
            <a:lvl1pPr algn="l" defTabSz="742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735" b="0" kern="1200" cap="none" spc="-80" baseline="0" dirty="0">
                <a:ln w="3175">
                  <a:noFill/>
                </a:ln>
                <a:gradFill>
                  <a:gsLst>
                    <a:gs pos="39823">
                      <a:schemeClr val="tx1"/>
                    </a:gs>
                    <a:gs pos="7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113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7" y="2084172"/>
            <a:ext cx="9468487" cy="978986"/>
          </a:xfrm>
          <a:noFill/>
        </p:spPr>
        <p:txBody>
          <a:bodyPr tIns="91440" bIns="91440" anchor="t" anchorCtr="0">
            <a:spAutoFit/>
          </a:bodyPr>
          <a:lstStyle>
            <a:lvl1pPr algn="l" defTabSz="742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735" b="0" kern="1200" cap="none" spc="-80" baseline="0" dirty="0">
                <a:ln w="3175">
                  <a:noFill/>
                </a:ln>
                <a:gradFill>
                  <a:gsLst>
                    <a:gs pos="39823">
                      <a:schemeClr val="tx1"/>
                    </a:gs>
                    <a:gs pos="7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9779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758" y="1217195"/>
            <a:ext cx="4370070" cy="1640834"/>
          </a:xfrm>
        </p:spPr>
        <p:txBody>
          <a:bodyPr>
            <a:spAutoFit/>
          </a:bodyPr>
          <a:lstStyle>
            <a:lvl1pPr>
              <a:defRPr sz="5257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954264" y="0"/>
            <a:ext cx="4951736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274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391388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87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8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10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theme" Target="../theme/theme4.xml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2" y="0"/>
            <a:ext cx="9905999" cy="1002135"/>
          </a:xfrm>
          <a:prstGeom prst="rect">
            <a:avLst/>
          </a:prstGeom>
        </p:spPr>
        <p:txBody>
          <a:bodyPr vert="horz" lIns="297529" tIns="33059" rIns="165294" bIns="33059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41314" y="1495425"/>
            <a:ext cx="9223375" cy="4772025"/>
          </a:xfrm>
          <a:prstGeom prst="rect">
            <a:avLst/>
          </a:prstGeom>
        </p:spPr>
        <p:txBody>
          <a:bodyPr vert="horz" lIns="0" tIns="33059" rIns="33059" bIns="33059" rtlCol="0">
            <a:noAutofit/>
          </a:bodyPr>
          <a:lstStyle/>
          <a:p>
            <a:pPr lvl="0"/>
            <a:r>
              <a:rPr lang="en-US" noProof="0"/>
              <a:t>Click to edit Master text style</a:t>
            </a:r>
          </a:p>
          <a:p>
            <a:pPr lvl="1"/>
            <a:r>
              <a:rPr lang="en-US" noProof="0"/>
              <a:t>Text style level 2</a:t>
            </a:r>
          </a:p>
          <a:p>
            <a:pPr lvl="2"/>
            <a:r>
              <a:rPr lang="en-US" noProof="0"/>
              <a:t>Text style level 3</a:t>
            </a:r>
          </a:p>
          <a:p>
            <a:pPr lvl="3"/>
            <a:r>
              <a:rPr lang="en-US" noProof="0"/>
              <a:t>Text style level 4</a:t>
            </a:r>
          </a:p>
        </p:txBody>
      </p:sp>
      <p:sp>
        <p:nvSpPr>
          <p:cNvPr id="9" name="Freeform 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" y="676402"/>
            <a:ext cx="9905999" cy="728122"/>
          </a:xfrm>
          <a:custGeom>
            <a:avLst/>
            <a:gdLst/>
            <a:ahLst/>
            <a:cxnLst>
              <a:cxn ang="0">
                <a:pos x="2965" y="93"/>
              </a:cxn>
              <a:cxn ang="0">
                <a:pos x="303" y="93"/>
              </a:cxn>
              <a:cxn ang="0">
                <a:pos x="151" y="187"/>
              </a:cxn>
              <a:cxn ang="0">
                <a:pos x="0" y="93"/>
              </a:cxn>
              <a:cxn ang="0">
                <a:pos x="0" y="112"/>
              </a:cxn>
              <a:cxn ang="0">
                <a:pos x="151" y="205"/>
              </a:cxn>
              <a:cxn ang="0">
                <a:pos x="303" y="112"/>
              </a:cxn>
              <a:cxn ang="0">
                <a:pos x="2965" y="112"/>
              </a:cxn>
              <a:cxn ang="0">
                <a:pos x="3118" y="19"/>
              </a:cxn>
              <a:cxn ang="0">
                <a:pos x="3118" y="0"/>
              </a:cxn>
              <a:cxn ang="0">
                <a:pos x="2965" y="93"/>
              </a:cxn>
            </a:cxnLst>
            <a:rect l="0" t="0" r="r" b="b"/>
            <a:pathLst>
              <a:path w="3118" h="205">
                <a:moveTo>
                  <a:pt x="2965" y="93"/>
                </a:moveTo>
                <a:cubicBezTo>
                  <a:pt x="303" y="93"/>
                  <a:pt x="303" y="93"/>
                  <a:pt x="303" y="93"/>
                </a:cubicBezTo>
                <a:cubicBezTo>
                  <a:pt x="183" y="93"/>
                  <a:pt x="151" y="187"/>
                  <a:pt x="151" y="187"/>
                </a:cubicBezTo>
                <a:cubicBezTo>
                  <a:pt x="151" y="187"/>
                  <a:pt x="119" y="93"/>
                  <a:pt x="0" y="93"/>
                </a:cubicBezTo>
                <a:cubicBezTo>
                  <a:pt x="0" y="112"/>
                  <a:pt x="0" y="112"/>
                  <a:pt x="0" y="112"/>
                </a:cubicBezTo>
                <a:cubicBezTo>
                  <a:pt x="119" y="112"/>
                  <a:pt x="151" y="205"/>
                  <a:pt x="151" y="205"/>
                </a:cubicBezTo>
                <a:cubicBezTo>
                  <a:pt x="151" y="205"/>
                  <a:pt x="183" y="112"/>
                  <a:pt x="303" y="112"/>
                </a:cubicBezTo>
                <a:cubicBezTo>
                  <a:pt x="2965" y="112"/>
                  <a:pt x="2965" y="112"/>
                  <a:pt x="2965" y="112"/>
                </a:cubicBezTo>
                <a:cubicBezTo>
                  <a:pt x="3085" y="112"/>
                  <a:pt x="3118" y="19"/>
                  <a:pt x="3118" y="19"/>
                </a:cubicBezTo>
                <a:cubicBezTo>
                  <a:pt x="3118" y="0"/>
                  <a:pt x="3118" y="0"/>
                  <a:pt x="3118" y="0"/>
                </a:cubicBezTo>
                <a:cubicBezTo>
                  <a:pt x="3118" y="0"/>
                  <a:pt x="3085" y="93"/>
                  <a:pt x="2965" y="9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25400" dir="5400000" algn="t" rotWithShape="0">
              <a:prstClr val="black">
                <a:alpha val="31000"/>
              </a:prstClr>
            </a:outerShdw>
          </a:effectLst>
        </p:spPr>
        <p:txBody>
          <a:bodyPr vert="horz" wrap="square" lIns="99563" tIns="49782" rIns="99563" bIns="49782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5" name="Straight Connector 5"/>
          <p:cNvCxnSpPr/>
          <p:nvPr>
            <p:custDataLst>
              <p:tags r:id="rId17"/>
            </p:custDataLst>
          </p:nvPr>
        </p:nvCxnSpPr>
        <p:spPr>
          <a:xfrm flipH="1">
            <a:off x="3" y="6362700"/>
            <a:ext cx="9905999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9494342" y="6564210"/>
            <a:ext cx="110607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6A895693-0027-4F28-9367-92E39A51F51C}" type="slidenum">
              <a:rPr lang="en-US" sz="700" smtClean="0">
                <a:solidFill>
                  <a:schemeClr val="tx1"/>
                </a:solidFill>
              </a:rPr>
              <a:pPr algn="ctr"/>
              <a:t>‹#›</a:t>
            </a:fld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2618" y="6411460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</a:t>
            </a:r>
            <a:endParaRPr lang="en-US" sz="4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81DA5-B2B9-0A4C-8B2E-8C791BFD149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8" y="6417558"/>
            <a:ext cx="401427" cy="401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F25E4-8F22-B649-9C9F-C816AF5F3BE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98" y="6391751"/>
            <a:ext cx="473496" cy="4662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83" r:id="rId2"/>
    <p:sldLayoutId id="2147483980" r:id="rId3"/>
    <p:sldLayoutId id="2147483965" r:id="rId4"/>
    <p:sldLayoutId id="2147483966" r:id="rId5"/>
    <p:sldLayoutId id="2147483962" r:id="rId6"/>
    <p:sldLayoutId id="2147483963" r:id="rId7"/>
    <p:sldLayoutId id="2147483964" r:id="rId8"/>
    <p:sldLayoutId id="2147483934" r:id="rId9"/>
    <p:sldLayoutId id="2147483986" r:id="rId10"/>
  </p:sldLayoutIdLst>
  <p:txStyles>
    <p:titleStyle>
      <a:lvl1pPr algn="l" defTabSz="914342" rtl="0" eaLnBrk="1" latinLnBrk="0" hangingPunct="1">
        <a:lnSpc>
          <a:spcPct val="85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342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228600" algn="l" defTabSz="9143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Tx/>
        <a:buFont typeface="Courier New" pitchFamily="49" charset="0"/>
        <a:buChar char="o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624" indent="-193663" algn="l" defTabSz="914342" rtl="0" eaLnBrk="1" latinLnBrk="0" hangingPunct="1">
        <a:spcBef>
          <a:spcPts val="0"/>
        </a:spcBef>
        <a:buClr>
          <a:srgbClr val="B1B1B1"/>
        </a:buClr>
        <a:buFont typeface="Arial" pitchFamily="34" charset="0"/>
        <a:buChar char="–"/>
        <a:defRPr sz="1700" kern="1200">
          <a:solidFill>
            <a:srgbClr val="494949"/>
          </a:solidFill>
          <a:latin typeface="+mn-lt"/>
          <a:ea typeface="+mn-ea"/>
          <a:cs typeface="+mn-cs"/>
        </a:defRPr>
      </a:lvl5pPr>
      <a:lvl6pPr marL="2514441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2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3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4" indent="-228586" algn="l" defTabSz="9143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1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9" r:id="rId21"/>
  </p:sldLayoutIdLst>
  <p:transition>
    <p:fade/>
  </p:transition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892" y="228609"/>
            <a:ext cx="9060933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3179" y="1447809"/>
            <a:ext cx="906351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6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  <p:sldLayoutId id="2147484032" r:id="rId22"/>
    <p:sldLayoutId id="2147484033" r:id="rId23"/>
    <p:sldLayoutId id="2147484034" r:id="rId24"/>
    <p:sldLayoutId id="2147484035" r:id="rId25"/>
    <p:sldLayoutId id="2147484036" r:id="rId26"/>
    <p:sldLayoutId id="2147484037" r:id="rId27"/>
    <p:sldLayoutId id="2147484038" r:id="rId28"/>
    <p:sldLayoutId id="2147484039" r:id="rId29"/>
    <p:sldLayoutId id="2147484040" r:id="rId30"/>
    <p:sldLayoutId id="2147484041" r:id="rId31"/>
  </p:sldLayoutIdLst>
  <p:transition>
    <p:fade/>
  </p:transition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758" y="289511"/>
            <a:ext cx="947037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8758" y="1189178"/>
            <a:ext cx="9468486" cy="166064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051413" y="8224"/>
            <a:ext cx="777447" cy="5548081"/>
            <a:chOff x="12618971" y="8387"/>
            <a:chExt cx="976045" cy="5658529"/>
          </a:xfrm>
        </p:grpSpPr>
        <p:grpSp>
          <p:nvGrpSpPr>
            <p:cNvPr id="13" name="Group 12"/>
            <p:cNvGrpSpPr/>
            <p:nvPr userDrawn="1"/>
          </p:nvGrpSpPr>
          <p:grpSpPr>
            <a:xfrm rot="5400000">
              <a:off x="10104324" y="2523034"/>
              <a:ext cx="5658529" cy="629235"/>
              <a:chOff x="1586734" y="4543426"/>
              <a:chExt cx="5658529" cy="629235"/>
            </a:xfrm>
          </p:grpSpPr>
          <p:sp>
            <p:nvSpPr>
              <p:cNvPr id="17" name="Rectangle 16"/>
              <p:cNvSpPr/>
              <p:nvPr userDrawn="1"/>
            </p:nvSpPr>
            <p:spPr bwMode="auto">
              <a:xfrm>
                <a:off x="4542210" y="4543426"/>
                <a:ext cx="869930" cy="289766"/>
              </a:xfrm>
              <a:prstGeom prst="rect">
                <a:avLst/>
              </a:prstGeom>
              <a:solidFill>
                <a:srgbClr val="B4009E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Magenta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R:180 G:0 B:158</a:t>
                </a:r>
              </a:p>
            </p:txBody>
          </p:sp>
          <p:sp>
            <p:nvSpPr>
              <p:cNvPr id="19" name="Rectangle 18"/>
              <p:cNvSpPr/>
              <p:nvPr userDrawn="1"/>
            </p:nvSpPr>
            <p:spPr bwMode="auto">
              <a:xfrm>
                <a:off x="6375333" y="4543427"/>
                <a:ext cx="869930" cy="289766"/>
              </a:xfrm>
              <a:prstGeom prst="rect">
                <a:avLst/>
              </a:prstGeom>
              <a:solidFill>
                <a:srgbClr val="FFB9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77876">
                          <a:srgbClr val="1E1E1E"/>
                        </a:gs>
                        <a:gs pos="47000">
                          <a:srgbClr val="1E1E1E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77876">
                          <a:srgbClr val="1E1E1E"/>
                        </a:gs>
                        <a:gs pos="47000">
                          <a:srgbClr val="1E1E1E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20" name="Rectangle 19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21" name="Rectangle 2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22" name="Rectangle 21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Teal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G:130 B:114</a:t>
                </a:r>
              </a:p>
            </p:txBody>
          </p:sp>
          <p:sp>
            <p:nvSpPr>
              <p:cNvPr id="23" name="Rectangle 22"/>
              <p:cNvSpPr/>
              <p:nvPr userDrawn="1"/>
            </p:nvSpPr>
            <p:spPr bwMode="auto">
              <a:xfrm>
                <a:off x="1586734" y="4882895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25" name="Rectangle 24"/>
              <p:cNvSpPr/>
              <p:nvPr userDrawn="1"/>
            </p:nvSpPr>
            <p:spPr bwMode="auto">
              <a:xfrm>
                <a:off x="3419857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14" name="Rectangle 13"/>
              <p:cNvSpPr/>
              <p:nvPr userDrawn="1"/>
            </p:nvSpPr>
            <p:spPr bwMode="auto">
              <a:xfrm>
                <a:off x="5458772" y="4543428"/>
                <a:ext cx="869930" cy="289766"/>
              </a:xfrm>
              <a:prstGeom prst="rect">
                <a:avLst/>
              </a:prstGeom>
              <a:solidFill>
                <a:srgbClr val="E8112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Red</a:t>
                </a:r>
              </a:p>
              <a:p>
                <a:pPr defTabSz="7427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9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R:232 G:17 B:35</a:t>
                </a:r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 rot="5400000">
              <a:off x="13055664" y="236521"/>
              <a:ext cx="708245" cy="370459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defTabSz="742929">
                <a:lnSpc>
                  <a:spcPct val="90000"/>
                </a:lnSpc>
                <a:spcAft>
                  <a:spcPts val="478"/>
                </a:spcAft>
              </a:pPr>
              <a:r>
                <a:rPr lang="en-US" sz="797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5400000">
              <a:off x="12931411" y="3340647"/>
              <a:ext cx="956752" cy="370459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defTabSz="742929">
                <a:lnSpc>
                  <a:spcPct val="90000"/>
                </a:lnSpc>
                <a:spcAft>
                  <a:spcPts val="478"/>
                </a:spcAft>
              </a:pPr>
              <a:r>
                <a:rPr lang="en-US" sz="797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7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  <p:sldLayoutId id="2147484079" r:id="rId37"/>
    <p:sldLayoutId id="2147484080" r:id="rId38"/>
    <p:sldLayoutId id="2147484081" r:id="rId39"/>
    <p:sldLayoutId id="2147484082" r:id="rId40"/>
    <p:sldLayoutId id="2147484083" r:id="rId41"/>
    <p:sldLayoutId id="2147484084" r:id="rId42"/>
  </p:sldLayoutIdLst>
  <p:transition>
    <p:fade/>
  </p:transition>
  <p:txStyles>
    <p:titleStyle>
      <a:lvl1pPr algn="l" defTabSz="742929" rtl="0" eaLnBrk="1" latinLnBrk="0" hangingPunct="1">
        <a:lnSpc>
          <a:spcPct val="90000"/>
        </a:lnSpc>
        <a:spcBef>
          <a:spcPct val="0"/>
        </a:spcBef>
        <a:buNone/>
        <a:defRPr lang="en-US" sz="3823" b="0" kern="1200" cap="none" spc="-81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73120" marR="0" indent="-273120" algn="l" defTabSz="7429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86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65315" marR="0" indent="-192195" algn="l" defTabSz="7429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1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37280" marR="0" indent="-182080" algn="l" defTabSz="7429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59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19360" marR="0" indent="-182080" algn="l" defTabSz="7429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3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01439" marR="0" indent="-182080" algn="l" defTabSz="7429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3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043054" indent="-185733" algn="l" defTabSz="742929" rtl="0" eaLnBrk="1" latinLnBrk="0" hangingPunct="1">
        <a:spcBef>
          <a:spcPct val="20000"/>
        </a:spcBef>
        <a:buFont typeface="Arial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20" indent="-185733" algn="l" defTabSz="742929" rtl="0" eaLnBrk="1" latinLnBrk="0" hangingPunct="1">
        <a:spcBef>
          <a:spcPct val="20000"/>
        </a:spcBef>
        <a:buFont typeface="Arial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7pPr>
      <a:lvl8pPr marL="2785984" indent="-185733" algn="l" defTabSz="742929" rtl="0" eaLnBrk="1" latinLnBrk="0" hangingPunct="1">
        <a:spcBef>
          <a:spcPct val="20000"/>
        </a:spcBef>
        <a:buFont typeface="Arial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9" indent="-185733" algn="l" defTabSz="742929" rtl="0" eaLnBrk="1" latinLnBrk="0" hangingPunct="1">
        <a:spcBef>
          <a:spcPct val="20000"/>
        </a:spcBef>
        <a:buFont typeface="Arial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71465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42929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4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8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3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7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600252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71717" algn="l" defTabSz="742929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325" y="6309320"/>
            <a:ext cx="480207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990570"/>
            <a:fld id="{DAF489CC-3B7A-4DA5-A8C0-4984788D0EC5}" type="slidenum">
              <a:rPr lang="nl-NL" smtClean="0">
                <a:solidFill>
                  <a:prstClr val="black"/>
                </a:solidFill>
              </a:rPr>
              <a:pPr defTabSz="990570"/>
              <a:t>‹#›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10" name="AddCustomFooter#1"/>
          <p:cNvSpPr txBox="1"/>
          <p:nvPr userDrawn="1"/>
        </p:nvSpPr>
        <p:spPr>
          <a:xfrm>
            <a:off x="256425" y="6306484"/>
            <a:ext cx="4112023" cy="42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0570"/>
            <a:r>
              <a:rPr lang="en-US" sz="1083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| dd-mm-yyyy | Author | © Atos - For internal use </a:t>
            </a:r>
          </a:p>
          <a:p>
            <a:pPr defTabSz="990570"/>
            <a:r>
              <a:rPr lang="en-US" sz="1083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GBU | Division | Department </a:t>
            </a:r>
            <a:endParaRPr lang="nl-NL" sz="1083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34529" y="1454400"/>
            <a:ext cx="9477000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34529" y="164637"/>
            <a:ext cx="94770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4462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  <p:sldLayoutId id="2147484105" r:id="rId20"/>
    <p:sldLayoutId id="2147484106" r:id="rId21"/>
    <p:sldLayoutId id="2147484107" r:id="rId22"/>
    <p:sldLayoutId id="2147484108" r:id="rId23"/>
    <p:sldLayoutId id="2147484109" r:id="rId24"/>
  </p:sldLayoutIdLst>
  <p:hf hdr="0" ftr="0" dt="0"/>
  <p:txStyles>
    <p:titleStyle>
      <a:lvl1pPr algn="l" defTabSz="990570" rtl="0" eaLnBrk="1" latinLnBrk="0" hangingPunct="1">
        <a:spcBef>
          <a:spcPct val="0"/>
        </a:spcBef>
        <a:buNone/>
        <a:defRPr sz="26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92491" indent="-292491" algn="l" defTabSz="99057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7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84982" indent="-292491" algn="l" defTabSz="990570" rtl="0" eaLnBrk="1" latinLnBrk="0" hangingPunct="1">
        <a:spcBef>
          <a:spcPts val="416"/>
        </a:spcBef>
        <a:buClr>
          <a:schemeClr val="tx2"/>
        </a:buClr>
        <a:buFont typeface="Arial" pitchFamily="34" charset="0"/>
        <a:buChar char="–"/>
        <a:defRPr sz="17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77473" indent="-292491" algn="l" defTabSz="9905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7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9964" indent="-292491" algn="l" defTabSz="9905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7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62455" indent="-292491" algn="l" defTabSz="9905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7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tiff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64395" y="736600"/>
            <a:ext cx="9906000" cy="1143000"/>
          </a:xfrm>
        </p:spPr>
        <p:txBody>
          <a:bodyPr/>
          <a:lstStyle/>
          <a:p>
            <a:pPr marL="0" indent="0" algn="ctr"/>
            <a:r>
              <a:rPr lang="en-US" b="0" dirty="0"/>
              <a:t>Election Security Assessment</a:t>
            </a:r>
            <a:br>
              <a:rPr lang="en-US" b="0" dirty="0"/>
            </a:br>
            <a:r>
              <a:rPr lang="en-US" b="0" dirty="0"/>
              <a:t>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2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F97C-8E98-6A40-ACBE-719F4AE8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Waltz Across Texas</a:t>
            </a:r>
          </a:p>
        </p:txBody>
      </p:sp>
      <p:pic>
        <p:nvPicPr>
          <p:cNvPr id="9" name="Picture 8" descr="A person flying through the air while standing on a sidewalk&#10;&#10;Description automatically generated">
            <a:extLst>
              <a:ext uri="{FF2B5EF4-FFF2-40B4-BE49-F238E27FC236}">
                <a16:creationId xmlns:a16="http://schemas.microsoft.com/office/drawing/2014/main" id="{B8BE7DC6-02D8-1546-B4AA-A68982D78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543" y="1245908"/>
            <a:ext cx="3738500" cy="4984667"/>
          </a:xfrm>
          <a:prstGeom prst="rect">
            <a:avLst/>
          </a:prstGeom>
        </p:spPr>
      </p:pic>
      <p:pic>
        <p:nvPicPr>
          <p:cNvPr id="15" name="Picture 14" descr="A palm tree on a grassy field&#10;&#10;Description automatically generated">
            <a:extLst>
              <a:ext uri="{FF2B5EF4-FFF2-40B4-BE49-F238E27FC236}">
                <a16:creationId xmlns:a16="http://schemas.microsoft.com/office/drawing/2014/main" id="{B3BC8F9A-C21B-7A49-8DFA-78DB92BD3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29" y="1216054"/>
            <a:ext cx="3508911" cy="4678548"/>
          </a:xfrm>
          <a:prstGeom prst="rect">
            <a:avLst/>
          </a:prstGeom>
        </p:spPr>
      </p:pic>
      <p:pic>
        <p:nvPicPr>
          <p:cNvPr id="17" name="Picture 16" descr="A dirt road&#10;&#10;Description automatically generated">
            <a:extLst>
              <a:ext uri="{FF2B5EF4-FFF2-40B4-BE49-F238E27FC236}">
                <a16:creationId xmlns:a16="http://schemas.microsoft.com/office/drawing/2014/main" id="{94CA4C06-3431-E745-8707-A94094289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387" y="1216054"/>
            <a:ext cx="2271156" cy="3028208"/>
          </a:xfrm>
          <a:prstGeom prst="rect">
            <a:avLst/>
          </a:prstGeom>
        </p:spPr>
      </p:pic>
      <p:pic>
        <p:nvPicPr>
          <p:cNvPr id="18" name="Content Placeholder 4" descr="A palm tree in front of a sunset&#10;&#10;Description automatically generated">
            <a:extLst>
              <a:ext uri="{FF2B5EF4-FFF2-40B4-BE49-F238E27FC236}">
                <a16:creationId xmlns:a16="http://schemas.microsoft.com/office/drawing/2014/main" id="{209BD6F6-F561-DA4F-A9AE-A1FADF972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231" y="3635816"/>
            <a:ext cx="3979467" cy="25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23CA-2538-4544-940B-C92990CF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Security Assessments (ESA)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B437C8-17F2-794F-9E22-3029667D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725" y="1931277"/>
            <a:ext cx="4987637" cy="2137196"/>
          </a:xfrm>
        </p:spPr>
        <p:txBody>
          <a:bodyPr/>
          <a:lstStyle/>
          <a:p>
            <a:pPr fontAlgn="base"/>
            <a:r>
              <a:rPr lang="en-US" sz="1600" b="0" dirty="0"/>
              <a:t>98% of Counties have signed up</a:t>
            </a:r>
          </a:p>
          <a:p>
            <a:pPr fontAlgn="base"/>
            <a:r>
              <a:rPr lang="en-US" sz="1600" b="0" dirty="0"/>
              <a:t>85% of Counties have completed required Contracts</a:t>
            </a:r>
          </a:p>
          <a:p>
            <a:pPr fontAlgn="base"/>
            <a:r>
              <a:rPr lang="en-US" sz="1600" b="0" dirty="0"/>
              <a:t>28% of Counties have started/completed assessment</a:t>
            </a:r>
          </a:p>
          <a:p>
            <a:pPr fontAlgn="base"/>
            <a:r>
              <a:rPr lang="en-US" sz="1600" b="0" dirty="0"/>
              <a:t>177 Counties will be assessed over the next 6 months</a:t>
            </a:r>
          </a:p>
          <a:p>
            <a:pPr fontAlgn="base"/>
            <a:endParaRPr lang="en-US" sz="1600" b="0" dirty="0"/>
          </a:p>
          <a:p>
            <a:pPr marL="0" indent="0" fontAlgn="base">
              <a:buNone/>
            </a:pPr>
            <a:endParaRPr lang="en-US" sz="1400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E77168-4ABC-334D-BCC6-06BC1D27A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80681"/>
              </p:ext>
            </p:extLst>
          </p:nvPr>
        </p:nvGraphicFramePr>
        <p:xfrm>
          <a:off x="583833" y="2090419"/>
          <a:ext cx="349290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5408">
                  <a:extLst>
                    <a:ext uri="{9D8B030D-6E8A-4147-A177-3AD203B41FA5}">
                      <a16:colId xmlns:a16="http://schemas.microsoft.com/office/drawing/2014/main" val="3912068479"/>
                    </a:ext>
                  </a:extLst>
                </a:gridCol>
                <a:gridCol w="1307494">
                  <a:extLst>
                    <a:ext uri="{9D8B030D-6E8A-4147-A177-3AD203B41FA5}">
                      <a16:colId xmlns:a16="http://schemas.microsoft.com/office/drawing/2014/main" val="3809569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10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Process 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1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Waiting for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6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7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099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6C7C826-4369-334E-A4FF-69D37F632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28" y="5039630"/>
            <a:ext cx="1168336" cy="1168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2F42E-270A-894C-B41F-AABDDF94D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520" y="5244601"/>
            <a:ext cx="1422205" cy="711103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3194D61-15D4-3447-AB3D-2159AE9D4425}"/>
              </a:ext>
            </a:extLst>
          </p:cNvPr>
          <p:cNvSpPr/>
          <p:nvPr/>
        </p:nvSpPr>
        <p:spPr>
          <a:xfrm>
            <a:off x="6947026" y="5010179"/>
            <a:ext cx="1579574" cy="103931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CC659-E50C-3445-9E66-5E674BE93F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839" y="5039630"/>
            <a:ext cx="2109799" cy="1039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12289B-5D2E-654E-A0A9-1899A3C11751}"/>
              </a:ext>
            </a:extLst>
          </p:cNvPr>
          <p:cNvSpPr/>
          <p:nvPr/>
        </p:nvSpPr>
        <p:spPr>
          <a:xfrm>
            <a:off x="4756811" y="3863159"/>
            <a:ext cx="456535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2000" dirty="0"/>
              <a:t>Please work with our schedulers when they call to lock in a time</a:t>
            </a:r>
          </a:p>
        </p:txBody>
      </p:sp>
    </p:spTree>
    <p:extLst>
      <p:ext uri="{BB962C8B-B14F-4D97-AF65-F5344CB8AC3E}">
        <p14:creationId xmlns:p14="http://schemas.microsoft.com/office/powerpoint/2010/main" val="20051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929D-B29B-3648-9F2C-9A25A6F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ESA In Real Life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195AC7-98C4-AC48-8B71-A4912B82533D}"/>
              </a:ext>
            </a:extLst>
          </p:cNvPr>
          <p:cNvSpPr txBox="1">
            <a:spLocks/>
          </p:cNvSpPr>
          <p:nvPr/>
        </p:nvSpPr>
        <p:spPr>
          <a:xfrm>
            <a:off x="9986190" y="6387882"/>
            <a:ext cx="381000" cy="349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78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56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34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10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388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265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143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21" algn="l" defTabSz="95775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2C891-48D9-C941-A88E-288325E539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D9ED00-AE16-B647-A919-19A447E5D928}"/>
              </a:ext>
            </a:extLst>
          </p:cNvPr>
          <p:cNvSpPr txBox="1"/>
          <p:nvPr/>
        </p:nvSpPr>
        <p:spPr>
          <a:xfrm>
            <a:off x="12172208" y="-13656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55B65D9-A029-0343-8061-DBDFD416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167" y="1801255"/>
            <a:ext cx="4053049" cy="1854200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sz="2400" dirty="0"/>
              <a:t>Stephanie Garza  </a:t>
            </a:r>
          </a:p>
          <a:p>
            <a:pPr marL="0" indent="0" algn="ctr" fontAlgn="base">
              <a:buNone/>
            </a:pPr>
            <a:r>
              <a:rPr lang="en-US" sz="2400" b="0" dirty="0"/>
              <a:t>County Clerk</a:t>
            </a:r>
          </a:p>
          <a:p>
            <a:pPr marL="0" indent="0" algn="ctr" fontAlgn="base">
              <a:buNone/>
            </a:pPr>
            <a:r>
              <a:rPr lang="en-US" sz="2400" b="0" dirty="0"/>
              <a:t>Kleberg County, TX</a:t>
            </a:r>
          </a:p>
          <a:p>
            <a:pPr marL="0" indent="0" fontAlgn="base">
              <a:buNone/>
            </a:pPr>
            <a:endParaRPr lang="en-US" sz="1800" b="0" dirty="0"/>
          </a:p>
          <a:p>
            <a:pPr marL="0" indent="0" fontAlgn="base">
              <a:buNone/>
            </a:pPr>
            <a:endParaRPr lang="en-US" sz="16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A2217-EE73-454B-9217-B8910B612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66" y="3214138"/>
            <a:ext cx="2617436" cy="2480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981A1-4584-6E44-ADE9-00065506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18" y="2414842"/>
            <a:ext cx="4053049" cy="26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5E97B-3B44-1844-9955-B6FD3060B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963" y="4448443"/>
            <a:ext cx="1350972" cy="17609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8C2AF-7292-A64A-A4B3-D970CB04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the ESA?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B1ADF-799C-CE4C-BE88-181F9DC2989B}"/>
              </a:ext>
            </a:extLst>
          </p:cNvPr>
          <p:cNvSpPr/>
          <p:nvPr/>
        </p:nvSpPr>
        <p:spPr>
          <a:xfrm>
            <a:off x="420089" y="1425352"/>
            <a:ext cx="46387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Process occurs over 2 days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Conversational Interviews 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Elections Administrator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Voter Registration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IT Leadership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Key Staff Members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Demonstration/Review of key parts of your election processes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Ballot Creation / Management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Voter Registration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Voting Machine Usage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Minimal IT Support is required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Understand how computers are setup and managed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Collect 24 hours of network traffic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Scan each computer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Physical Inspection &amp; Review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Tabulation Network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Building / Physical Security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DA60D-70ED-BD48-95BA-F815B4905B35}"/>
              </a:ext>
            </a:extLst>
          </p:cNvPr>
          <p:cNvSpPr/>
          <p:nvPr/>
        </p:nvSpPr>
        <p:spPr>
          <a:xfrm>
            <a:off x="4953000" y="1425352"/>
            <a:ext cx="4953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Review available Documents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Election Processes or Procedures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IT Policies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Security Policies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Follow-on Activities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Social Engineering Emails &amp; Calls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Scans of your website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Review of the internet &amp; darknet</a:t>
            </a:r>
          </a:p>
          <a:p>
            <a:pPr marL="764628" lvl="1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3F593-19B2-254F-97E9-E92B13FB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211" y="4163434"/>
            <a:ext cx="1350971" cy="17544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3F7A4-C538-E54A-A033-F7D9F68B8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202" y="3609539"/>
            <a:ext cx="1507320" cy="19574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299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5B9E-B0CD-8C4E-A795-C0DB1BFF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Election Security Best Practices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DFF5C6A-A4D2-0044-9FE5-9CAEC312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63" y="1456919"/>
            <a:ext cx="366947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US" altLang="en-US" sz="1400" b="1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DATA CLASSIFICATION</a:t>
            </a:r>
          </a:p>
          <a:p>
            <a:pPr marL="293688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10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Confidential </a:t>
            </a:r>
          </a:p>
          <a:p>
            <a:pPr marL="293688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Sensitive </a:t>
            </a:r>
          </a:p>
          <a:p>
            <a:pPr marL="293688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110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Internal Use</a:t>
            </a:r>
          </a:p>
          <a:p>
            <a:pPr marL="293688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Confidential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37250" algn="r"/>
              </a:tabLst>
            </a:pPr>
            <a:endParaRPr kumimoji="0" lang="en-US" altLang="en-US" sz="1100" i="0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lang="en-US" altLang="en-US" sz="1400" b="1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POLICIES AND PROCESS</a:t>
            </a:r>
            <a:endParaRPr kumimoji="0" lang="en-US" altLang="en-US" sz="1400" b="1" i="0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3688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Create an authorized election written information security program (wisp)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Monitor continuously for threats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Perform vulnerability scanning and patch management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Classify and protect elections data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5.	Participate in security awareness training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Conduct election security assessments regularly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93688" marR="0" lvl="0" indent="-2936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Participate in the DHS MS-ISAC and EI-ISAC info sharing program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lang="en-US" altLang="en-US" sz="1100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1B9E59B-B27A-1645-9FAC-DF6497A4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989" y="1086485"/>
            <a:ext cx="4559848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lang="en-US" altLang="en-US" sz="1100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defTabSz="914400"/>
            <a:r>
              <a:rPr lang="en-US" altLang="en-US" sz="1400" b="1" dirty="0">
                <a:solidFill>
                  <a:srgbClr val="404040"/>
                </a:solidFill>
                <a:cs typeface="Arial" panose="020B0604020202020204" pitchFamily="34" charset="0"/>
              </a:rPr>
              <a:t>ELECTION PROCESS</a:t>
            </a:r>
            <a:endParaRPr lang="en-US" sz="1400" b="1" dirty="0"/>
          </a:p>
          <a:p>
            <a:pPr lvl="0" defTabSz="914400"/>
            <a:endParaRPr lang="en-US" altLang="en-US" sz="1000" dirty="0"/>
          </a:p>
          <a:p>
            <a:pPr marL="352425" lvl="0" indent="-352425" defTabSz="914400"/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en-US" altLang="en-US" sz="1100" dirty="0">
                <a:ea typeface="Yu Mincho" panose="02020400000000000000" pitchFamily="18" charset="-128"/>
                <a:cs typeface="Arial" panose="020B0604020202020204" pitchFamily="34" charset="0"/>
              </a:rPr>
              <a:t> 	Implement a two-person verification process</a:t>
            </a:r>
          </a:p>
          <a:p>
            <a:pPr marL="352425" lvl="0" indent="-352425" defTabSz="914400"/>
            <a:r>
              <a:rPr lang="en-US" altLang="en-US" sz="1100" dirty="0">
                <a:solidFill>
                  <a:srgbClr val="404040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9. 	</a:t>
            </a: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Election night reporting integrity</a:t>
            </a:r>
            <a:endParaRPr lang="en-US" altLang="en-US" sz="1100" dirty="0"/>
          </a:p>
          <a:p>
            <a:pPr marL="352425" lvl="0" indent="-352425" defTabSz="914400"/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10.</a:t>
            </a:r>
            <a:r>
              <a:rPr lang="en-US" altLang="en-US" sz="11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Document election processes</a:t>
            </a:r>
            <a:endParaRPr lang="en-US" altLang="en-US" sz="1100" dirty="0"/>
          </a:p>
          <a:p>
            <a:pPr marL="352425" lvl="0" indent="-352425" defTabSz="914400"/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  <a:r>
              <a:rPr lang="en-US" altLang="en-US" sz="11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Physically secure election offices and systems</a:t>
            </a:r>
            <a:endParaRPr lang="en-US" altLang="en-US" sz="1100" dirty="0"/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kumimoji="0" lang="en-US" altLang="en-US" sz="1400" b="1" i="0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r>
              <a:rPr kumimoji="0" lang="en-US" altLang="en-US" sz="1400" b="1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NETWORK AND INFRASTRUCTURE</a:t>
            </a:r>
            <a:endParaRPr kumimoji="0" lang="en-US" altLang="en-US" sz="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	Install a next generation firewall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Segment the network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14.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Upgrade unsupported end-of-life operating systems and software.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15.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Restrict network access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16.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endpoint security solutions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17.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Implement software and network whitelisting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18.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Secure wireless networks and devices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19.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Backup data offsite using encryption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Encrypt election and voter information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Manage removable media use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Track inventory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lang="en-US" altLang="en-US" sz="800" dirty="0"/>
          </a:p>
          <a:p>
            <a:pPr defTabSz="914400"/>
            <a:r>
              <a:rPr lang="en-US" altLang="en-US" sz="1400" b="1" dirty="0">
                <a:solidFill>
                  <a:srgbClr val="404040"/>
                </a:solidFill>
                <a:cs typeface="Arial" panose="020B0604020202020204" pitchFamily="34" charset="0"/>
              </a:rPr>
              <a:t>SUPPORTING TECHNOLOGY</a:t>
            </a:r>
            <a:endParaRPr lang="en-US" altLang="en-US" sz="200" b="1" dirty="0"/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Control email and website domain addresses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100" dirty="0">
                <a:solidFill>
                  <a:srgbClr val="40404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Implement email security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25.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Passwords and multi-factor authentication (MFA)</a:t>
            </a: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2425" marR="0" lvl="0" indent="-3524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100" b="0" i="0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26.</a:t>
            </a:r>
            <a:r>
              <a:rPr kumimoji="0" lang="en-US" altLang="en-US" sz="11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 administrator access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37250" algn="r"/>
              </a:tabLst>
            </a:pPr>
            <a:endParaRPr kumimoji="0" lang="en-US" altLang="en-US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79CBAF-1D66-AA43-A0B2-3B5FC46B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0" y="4683531"/>
            <a:ext cx="289040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24BFE-FA4C-FB40-9E06-0F7B6ED6F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45" y="2231984"/>
            <a:ext cx="3701647" cy="26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D7E24-EB51-CE44-9B0D-7A6FA735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7" y="178130"/>
            <a:ext cx="9905999" cy="1002135"/>
          </a:xfrm>
        </p:spPr>
        <p:txBody>
          <a:bodyPr/>
          <a:lstStyle/>
          <a:p>
            <a:r>
              <a:rPr lang="en-US" dirty="0"/>
              <a:t>Election Security Policies &amp; Plan 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5D59E-E505-3B4B-A8B1-8F21AF83C7D2}"/>
              </a:ext>
            </a:extLst>
          </p:cNvPr>
          <p:cNvSpPr txBox="1"/>
          <p:nvPr/>
        </p:nvSpPr>
        <p:spPr>
          <a:xfrm>
            <a:off x="404906" y="1465273"/>
            <a:ext cx="669653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Election Information Security Policy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Specific Policies to be adapted and authorized by Election departments</a:t>
            </a:r>
          </a:p>
          <a:p>
            <a:endParaRPr lang="en-US" sz="1800" b="1" dirty="0"/>
          </a:p>
          <a:p>
            <a:r>
              <a:rPr lang="en-US" sz="1800" b="1" dirty="0"/>
              <a:t>Incident Response Plan (IRP)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Step-by-Step process to follow in case of Cybersecurity Incident</a:t>
            </a:r>
          </a:p>
          <a:p>
            <a:pPr marL="0" lvl="1"/>
            <a:endParaRPr lang="en-US" sz="1600" dirty="0"/>
          </a:p>
          <a:p>
            <a:r>
              <a:rPr lang="en-US" sz="1800" b="1" dirty="0"/>
              <a:t>Continuity of Operations Plan (COO)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Preparations taken to be ready to continue operations</a:t>
            </a:r>
          </a:p>
          <a:p>
            <a:pPr marL="0" lvl="1"/>
            <a:endParaRPr lang="en-US" sz="1600" dirty="0"/>
          </a:p>
          <a:p>
            <a:r>
              <a:rPr lang="en-US" sz="1800" b="1" dirty="0"/>
              <a:t>Election System Security Plan (ESSP)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of Specific Steps taken to secure a part of the election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b="1" dirty="0"/>
              <a:t>Vendor Risk Management Process 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Steps for procuring and managing products that are integral to the Election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431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044995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192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pk8PYzpk.FktMHhDaT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iOYA.RlUiY0_0bhJg.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V5mW.q0KZi163Pl1y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pk8PYzpk.FktMHhDaTF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iOYA.RlUiY0_0bhJg.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ZTlbzwhkOEBq_f4HJ0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IuHW8gFUKsEtFJDZy1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z3YXo3l0OkLMYAWunu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jPmYduDEihDAvnsmSI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S0.yx0EOD8F1j3NQr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079BM2o06hslZIU5JQ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lR2ZPdT0GiqzvYZsxo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nGmnlJWUybweSHRV5z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VTg_P6rkuq_fbZG2oYX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5iGtRqU02KNLCmPGzp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8wFtNDQEWdRtOXF1QyR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FIJDhqukmiZrrs7RIx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k8lAE_1EizYsNCWPJy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f6F_6IvUOzE1MWebP3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kCAESggUqrdbLfjv5z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nDl6hGIEiK2JQntAZnx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ldxlhBv0miWYXN6H8BT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Cdww2x_kWXwqqw_did_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nDl6hGIEiK2JQntAZn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.3W3rhiEqWtBDEsi7Xg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l75Tp2nEy_4PpazGLt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4oecJCE2aPB.u6loW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V5mW.q0KZi163Pl1y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CS Template">
  <a:themeElements>
    <a:clrScheme name="IBM-IOD">
      <a:dk1>
        <a:srgbClr val="2E2E2E"/>
      </a:dk1>
      <a:lt1>
        <a:srgbClr val="FFFFFF"/>
      </a:lt1>
      <a:dk2>
        <a:srgbClr val="263147"/>
      </a:dk2>
      <a:lt2>
        <a:srgbClr val="FFFFFF"/>
      </a:lt2>
      <a:accent1>
        <a:srgbClr val="003D69"/>
      </a:accent1>
      <a:accent2>
        <a:srgbClr val="0098CC"/>
      </a:accent2>
      <a:accent3>
        <a:srgbClr val="708EA8"/>
      </a:accent3>
      <a:accent4>
        <a:srgbClr val="BDBD00"/>
      </a:accent4>
      <a:accent5>
        <a:srgbClr val="ED771A"/>
      </a:accent5>
      <a:accent6>
        <a:srgbClr val="BCBCBC"/>
      </a:accent6>
      <a:hlink>
        <a:srgbClr val="007299"/>
      </a:hlink>
      <a:folHlink>
        <a:srgbClr val="B6580E"/>
      </a:folHlink>
    </a:clrScheme>
    <a:fontScheme name="Capgemin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defRPr>
        </a:defPPr>
      </a:lstStyle>
    </a:spDef>
    <a:lnDef>
      <a:spPr bwMode="auto">
        <a:solidFill>
          <a:schemeClr val="tx2"/>
        </a:solidFill>
        <a:ln w="63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2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-50052_Services_University_Template">
  <a:themeElements>
    <a:clrScheme name="Service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2050"/>
      </a:accent1>
      <a:accent2>
        <a:srgbClr val="D83B01"/>
      </a:accent2>
      <a:accent3>
        <a:srgbClr val="008272"/>
      </a:accent3>
      <a:accent4>
        <a:srgbClr val="5C2D91"/>
      </a:accent4>
      <a:accent5>
        <a:srgbClr val="0078D7"/>
      </a:accent5>
      <a:accent6>
        <a:srgbClr val="107C10"/>
      </a:accent6>
      <a:hlink>
        <a:srgbClr val="0059A2"/>
      </a:hlink>
      <a:folHlink>
        <a:srgbClr val="0059A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rvices_University_Custom_Template" id="{8007AD4C-376B-41C4-B820-6494D132C414}" vid="{3E38821F-4B3B-4530-9456-2554DBC83958}"/>
    </a:ext>
  </a:extLst>
</a:theme>
</file>

<file path=ppt/theme/theme5.xml><?xml version="1.0" encoding="utf-8"?>
<a:theme xmlns:a="http://schemas.openxmlformats.org/drawingml/2006/main" name="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58BC52D50504CA6A5A2323BB0CDCB" ma:contentTypeVersion="7" ma:contentTypeDescription="Create a new document." ma:contentTypeScope="" ma:versionID="e590628223bd1d5b3ba781f32b4684e8">
  <xsd:schema xmlns:xsd="http://www.w3.org/2001/XMLSchema" xmlns:xs="http://www.w3.org/2001/XMLSchema" xmlns:p="http://schemas.microsoft.com/office/2006/metadata/properties" xmlns:ns2="ce65c4ba-d0cb-4fd1-aa35-c4c7a6dff40a" xmlns:ns3="36048f7d-274d-4e84-ade0-3bd4d67519ec" targetNamespace="http://schemas.microsoft.com/office/2006/metadata/properties" ma:root="true" ma:fieldsID="1575b82bf7aca1a0da2869fd01348750" ns2:_="" ns3:_="">
    <xsd:import namespace="ce65c4ba-d0cb-4fd1-aa35-c4c7a6dff40a"/>
    <xsd:import namespace="36048f7d-274d-4e84-ade0-3bd4d6751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5c4ba-d0cb-4fd1-aa35-c4c7a6dff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48f7d-274d-4e84-ade0-3bd4d6751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E1DB5-B4AE-4BF5-B25D-6BD08375D143}">
  <ds:schemaRefs>
    <ds:schemaRef ds:uri="http://www.w3.org/XML/1998/namespace"/>
    <ds:schemaRef ds:uri="http://schemas.microsoft.com/office/2006/documentManagement/types"/>
    <ds:schemaRef ds:uri="http://purl.org/dc/terms/"/>
    <ds:schemaRef ds:uri="36048f7d-274d-4e84-ade0-3bd4d67519ec"/>
    <ds:schemaRef ds:uri="http://purl.org/dc/elements/1.1/"/>
    <ds:schemaRef ds:uri="http://purl.org/dc/dcmitype/"/>
    <ds:schemaRef ds:uri="ce65c4ba-d0cb-4fd1-aa35-c4c7a6dff40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826FAC-B04D-472F-A584-B092DA335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0D60F-8582-43B0-9C85-1C03E057E2AB}">
  <ds:schemaRefs>
    <ds:schemaRef ds:uri="36048f7d-274d-4e84-ade0-3bd4d67519ec"/>
    <ds:schemaRef ds:uri="ce65c4ba-d0cb-4fd1-aa35-c4c7a6dff4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6336</TotalTime>
  <Words>301</Words>
  <Application>Microsoft Office PowerPoint</Application>
  <PresentationFormat>A4 Paper (210x297 mm)</PresentationFormat>
  <Paragraphs>113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Consolas</vt:lpstr>
      <vt:lpstr>Courier New</vt:lpstr>
      <vt:lpstr>Lucida Sans Unicode</vt:lpstr>
      <vt:lpstr>Segoe UI</vt:lpstr>
      <vt:lpstr>Segoe UI Light</vt:lpstr>
      <vt:lpstr>Segoe UI Semilight</vt:lpstr>
      <vt:lpstr>Verdana</vt:lpstr>
      <vt:lpstr>Wingdings</vt:lpstr>
      <vt:lpstr>DCS Template</vt:lpstr>
      <vt:lpstr>5-30055_SharePoint Template 2012 - 16x9 - Colored Accent Slides</vt:lpstr>
      <vt:lpstr>SharePoint Template 2012 - White Background</vt:lpstr>
      <vt:lpstr>5-50052_Services_University_Template</vt:lpstr>
      <vt:lpstr>Atos v4.0</vt:lpstr>
      <vt:lpstr>think-cell Slide</vt:lpstr>
      <vt:lpstr>PowerPoint Presentation</vt:lpstr>
      <vt:lpstr>Waltz Across Texas</vt:lpstr>
      <vt:lpstr>Election Security Assessments (ESA)</vt:lpstr>
      <vt:lpstr>The ESA In Real Life</vt:lpstr>
      <vt:lpstr>What Happens in the ESA? </vt:lpstr>
      <vt:lpstr>Texas Election Security Best Practices</vt:lpstr>
      <vt:lpstr>Election Security Policies &amp; Plan Templates</vt:lpstr>
      <vt:lpstr>PowerPoint Presentation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01-30-2018 Radio Show</dc:title>
  <dc:creator>myles.cryer@capgemini.com</dc:creator>
  <cp:keywords>Radio Show</cp:keywords>
  <cp:lastModifiedBy>Five Star</cp:lastModifiedBy>
  <cp:revision>81</cp:revision>
  <cp:lastPrinted>2020-01-08T19:22:13Z</cp:lastPrinted>
  <dcterms:created xsi:type="dcterms:W3CDTF">2013-06-10T15:30:23Z</dcterms:created>
  <dcterms:modified xsi:type="dcterms:W3CDTF">2020-01-09T14:21:18Z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0x010100CBA58BC52D50504CA6A5A2323BB0CDCB</vt:lpwstr>
  </property>
</Properties>
</file>